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35"/>
  </p:notesMasterIdLst>
  <p:handoutMasterIdLst>
    <p:handoutMasterId r:id="rId36"/>
  </p:handoutMasterIdLst>
  <p:sldIdLst>
    <p:sldId id="350" r:id="rId5"/>
    <p:sldId id="371" r:id="rId6"/>
    <p:sldId id="357" r:id="rId7"/>
    <p:sldId id="365" r:id="rId8"/>
    <p:sldId id="361" r:id="rId9"/>
    <p:sldId id="353" r:id="rId10"/>
    <p:sldId id="370" r:id="rId11"/>
    <p:sldId id="375" r:id="rId12"/>
    <p:sldId id="398" r:id="rId13"/>
    <p:sldId id="362" r:id="rId14"/>
    <p:sldId id="376" r:id="rId15"/>
    <p:sldId id="374" r:id="rId16"/>
    <p:sldId id="397" r:id="rId17"/>
    <p:sldId id="363" r:id="rId18"/>
    <p:sldId id="377" r:id="rId19"/>
    <p:sldId id="400" r:id="rId20"/>
    <p:sldId id="401" r:id="rId21"/>
    <p:sldId id="402" r:id="rId22"/>
    <p:sldId id="403" r:id="rId23"/>
    <p:sldId id="408" r:id="rId24"/>
    <p:sldId id="409" r:id="rId25"/>
    <p:sldId id="364" r:id="rId26"/>
    <p:sldId id="381" r:id="rId27"/>
    <p:sldId id="392" r:id="rId28"/>
    <p:sldId id="393" r:id="rId29"/>
    <p:sldId id="394" r:id="rId30"/>
    <p:sldId id="395" r:id="rId31"/>
    <p:sldId id="368" r:id="rId32"/>
    <p:sldId id="404" r:id="rId33"/>
    <p:sldId id="40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B600"/>
    <a:srgbClr val="A3A500"/>
    <a:srgbClr val="D89000"/>
    <a:srgbClr val="F8766D"/>
    <a:srgbClr val="9590FF"/>
    <a:srgbClr val="00BFC4"/>
    <a:srgbClr val="FF62BC"/>
    <a:srgbClr val="E76BF3"/>
    <a:srgbClr val="00B0F6"/>
    <a:srgbClr val="00BF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C6BFED-C7CA-D9E4-BB6A-4F3C0F21DB2F}" v="236" dt="2021-07-15T01:44:18.379"/>
    <p1510:client id="{64C48CD7-34D0-78A7-C206-4C5469C5654E}" v="1223" dt="2021-07-15T10:42:50.661"/>
    <p1510:client id="{73751565-AA74-AF54-E156-BA6F7B997C24}" v="678" dt="2021-07-15T05:50:32.405"/>
    <p1510:client id="{80753170-D0FD-4D54-9A1A-54FBE9A753F7}" v="2062" dt="2021-07-15T12:36:41.133"/>
    <p1510:client id="{B16B7E29-4E1A-3B77-E603-3A9138625977}" v="1067" dt="2021-07-15T14:16:18.861"/>
    <p1510:client id="{BA75214B-7499-1C35-F6D4-EF622E85A839}" v="109" dt="2021-07-15T14:39:43.3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96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TO BONILLA, OSCAR EDUARDO" userId="254e83e5-66b1-4c97-b7ec-2d08f0df7036" providerId="ADAL" clId="{80753170-D0FD-4D54-9A1A-54FBE9A753F7}"/>
    <pc:docChg chg="undo custSel addSld delSld modSld sldOrd">
      <pc:chgData name="SOTO BONILLA, OSCAR EDUARDO" userId="254e83e5-66b1-4c97-b7ec-2d08f0df7036" providerId="ADAL" clId="{80753170-D0FD-4D54-9A1A-54FBE9A753F7}" dt="2021-07-15T12:36:41.133" v="2084" actId="20577"/>
      <pc:docMkLst>
        <pc:docMk/>
      </pc:docMkLst>
      <pc:sldChg chg="del">
        <pc:chgData name="SOTO BONILLA, OSCAR EDUARDO" userId="254e83e5-66b1-4c97-b7ec-2d08f0df7036" providerId="ADAL" clId="{80753170-D0FD-4D54-9A1A-54FBE9A753F7}" dt="2021-07-15T09:00:33.319" v="1239" actId="2696"/>
        <pc:sldMkLst>
          <pc:docMk/>
          <pc:sldMk cId="2105465797" sldId="334"/>
        </pc:sldMkLst>
      </pc:sldChg>
      <pc:sldChg chg="addSp delSp modSp del mod">
        <pc:chgData name="SOTO BONILLA, OSCAR EDUARDO" userId="254e83e5-66b1-4c97-b7ec-2d08f0df7036" providerId="ADAL" clId="{80753170-D0FD-4D54-9A1A-54FBE9A753F7}" dt="2021-07-15T10:57:01.248" v="1716" actId="47"/>
        <pc:sldMkLst>
          <pc:docMk/>
          <pc:sldMk cId="2336677316" sldId="343"/>
        </pc:sldMkLst>
        <pc:spChg chg="del mod">
          <ac:chgData name="SOTO BONILLA, OSCAR EDUARDO" userId="254e83e5-66b1-4c97-b7ec-2d08f0df7036" providerId="ADAL" clId="{80753170-D0FD-4D54-9A1A-54FBE9A753F7}" dt="2021-07-15T10:56:47.024" v="1711" actId="21"/>
          <ac:spMkLst>
            <pc:docMk/>
            <pc:sldMk cId="2336677316" sldId="343"/>
            <ac:spMk id="2" creationId="{51DF3D98-3C30-4CFC-8643-C81E829C8C25}"/>
          </ac:spMkLst>
        </pc:spChg>
        <pc:spChg chg="add del mod">
          <ac:chgData name="SOTO BONILLA, OSCAR EDUARDO" userId="254e83e5-66b1-4c97-b7ec-2d08f0df7036" providerId="ADAL" clId="{80753170-D0FD-4D54-9A1A-54FBE9A753F7}" dt="2021-07-15T10:55:35.406" v="1687" actId="478"/>
          <ac:spMkLst>
            <pc:docMk/>
            <pc:sldMk cId="2336677316" sldId="343"/>
            <ac:spMk id="4" creationId="{3A98D493-608E-4104-B820-753A0C9E0B45}"/>
          </ac:spMkLst>
        </pc:spChg>
        <pc:spChg chg="add del mod">
          <ac:chgData name="SOTO BONILLA, OSCAR EDUARDO" userId="254e83e5-66b1-4c97-b7ec-2d08f0df7036" providerId="ADAL" clId="{80753170-D0FD-4D54-9A1A-54FBE9A753F7}" dt="2021-07-15T10:55:40.276" v="1689" actId="478"/>
          <ac:spMkLst>
            <pc:docMk/>
            <pc:sldMk cId="2336677316" sldId="343"/>
            <ac:spMk id="6" creationId="{457C6B91-B9DC-46DD-BC9E-AFEF42899D4F}"/>
          </ac:spMkLst>
        </pc:spChg>
        <pc:spChg chg="add del mod">
          <ac:chgData name="SOTO BONILLA, OSCAR EDUARDO" userId="254e83e5-66b1-4c97-b7ec-2d08f0df7036" providerId="ADAL" clId="{80753170-D0FD-4D54-9A1A-54FBE9A753F7}" dt="2021-07-15T10:56:09.892" v="1709" actId="478"/>
          <ac:spMkLst>
            <pc:docMk/>
            <pc:sldMk cId="2336677316" sldId="343"/>
            <ac:spMk id="8" creationId="{B0CC13AD-97B0-4997-9B10-76286DE74EE3}"/>
          </ac:spMkLst>
        </pc:spChg>
        <pc:spChg chg="del">
          <ac:chgData name="SOTO BONILLA, OSCAR EDUARDO" userId="254e83e5-66b1-4c97-b7ec-2d08f0df7036" providerId="ADAL" clId="{80753170-D0FD-4D54-9A1A-54FBE9A753F7}" dt="2021-07-15T10:55:31.166" v="1686" actId="478"/>
          <ac:spMkLst>
            <pc:docMk/>
            <pc:sldMk cId="2336677316" sldId="343"/>
            <ac:spMk id="9" creationId="{76767661-63CB-A645-82F2-3B860E338B67}"/>
          </ac:spMkLst>
        </pc:spChg>
        <pc:spChg chg="del mod">
          <ac:chgData name="SOTO BONILLA, OSCAR EDUARDO" userId="254e83e5-66b1-4c97-b7ec-2d08f0df7036" providerId="ADAL" clId="{80753170-D0FD-4D54-9A1A-54FBE9A753F7}" dt="2021-07-15T10:56:05.609" v="1708" actId="478"/>
          <ac:spMkLst>
            <pc:docMk/>
            <pc:sldMk cId="2336677316" sldId="343"/>
            <ac:spMk id="11" creationId="{F0F25866-5DB1-334A-8037-692579FBDE39}"/>
          </ac:spMkLst>
        </pc:spChg>
        <pc:spChg chg="add mod">
          <ac:chgData name="SOTO BONILLA, OSCAR EDUARDO" userId="254e83e5-66b1-4c97-b7ec-2d08f0df7036" providerId="ADAL" clId="{80753170-D0FD-4D54-9A1A-54FBE9A753F7}" dt="2021-07-15T10:56:47.024" v="1711" actId="21"/>
          <ac:spMkLst>
            <pc:docMk/>
            <pc:sldMk cId="2336677316" sldId="343"/>
            <ac:spMk id="12" creationId="{17EBD761-96BB-4D22-9742-FFA97D94D3A5}"/>
          </ac:spMkLst>
        </pc:spChg>
        <pc:picChg chg="del">
          <ac:chgData name="SOTO BONILLA, OSCAR EDUARDO" userId="254e83e5-66b1-4c97-b7ec-2d08f0df7036" providerId="ADAL" clId="{80753170-D0FD-4D54-9A1A-54FBE9A753F7}" dt="2021-07-15T10:55:36.659" v="1688" actId="478"/>
          <ac:picMkLst>
            <pc:docMk/>
            <pc:sldMk cId="2336677316" sldId="343"/>
            <ac:picMk id="13" creationId="{EC944911-7CDD-41CC-A7F0-5B0CF85D545C}"/>
          </ac:picMkLst>
        </pc:picChg>
      </pc:sldChg>
      <pc:sldChg chg="addSp delSp modSp mod">
        <pc:chgData name="SOTO BONILLA, OSCAR EDUARDO" userId="254e83e5-66b1-4c97-b7ec-2d08f0df7036" providerId="ADAL" clId="{80753170-D0FD-4D54-9A1A-54FBE9A753F7}" dt="2021-07-15T12:26:30.309" v="2032" actId="20577"/>
        <pc:sldMkLst>
          <pc:docMk/>
          <pc:sldMk cId="2960950710" sldId="350"/>
        </pc:sldMkLst>
        <pc:spChg chg="mod">
          <ac:chgData name="SOTO BONILLA, OSCAR EDUARDO" userId="254e83e5-66b1-4c97-b7ec-2d08f0df7036" providerId="ADAL" clId="{80753170-D0FD-4D54-9A1A-54FBE9A753F7}" dt="2021-07-15T08:59:38.197" v="1237" actId="1076"/>
          <ac:spMkLst>
            <pc:docMk/>
            <pc:sldMk cId="2960950710" sldId="350"/>
            <ac:spMk id="2" creationId="{293E168C-8042-5B4E-A5A4-A5BF693AE2D6}"/>
          </ac:spMkLst>
        </pc:spChg>
        <pc:spChg chg="mod">
          <ac:chgData name="SOTO BONILLA, OSCAR EDUARDO" userId="254e83e5-66b1-4c97-b7ec-2d08f0df7036" providerId="ADAL" clId="{80753170-D0FD-4D54-9A1A-54FBE9A753F7}" dt="2021-07-15T12:26:30.309" v="2032" actId="20577"/>
          <ac:spMkLst>
            <pc:docMk/>
            <pc:sldMk cId="2960950710" sldId="350"/>
            <ac:spMk id="3" creationId="{F18E61D8-31A3-2D45-8E25-CBE846E26E1C}"/>
          </ac:spMkLst>
        </pc:spChg>
        <pc:spChg chg="del mod">
          <ac:chgData name="SOTO BONILLA, OSCAR EDUARDO" userId="254e83e5-66b1-4c97-b7ec-2d08f0df7036" providerId="ADAL" clId="{80753170-D0FD-4D54-9A1A-54FBE9A753F7}" dt="2021-07-15T08:59:12.601" v="1234" actId="478"/>
          <ac:spMkLst>
            <pc:docMk/>
            <pc:sldMk cId="2960950710" sldId="350"/>
            <ac:spMk id="4" creationId="{B6FE6469-B466-400A-9629-C723D121EAFA}"/>
          </ac:spMkLst>
        </pc:spChg>
        <pc:spChg chg="add mod">
          <ac:chgData name="SOTO BONILLA, OSCAR EDUARDO" userId="254e83e5-66b1-4c97-b7ec-2d08f0df7036" providerId="ADAL" clId="{80753170-D0FD-4D54-9A1A-54FBE9A753F7}" dt="2021-07-15T10:48:53.234" v="1656" actId="113"/>
          <ac:spMkLst>
            <pc:docMk/>
            <pc:sldMk cId="2960950710" sldId="350"/>
            <ac:spMk id="6" creationId="{33F1E7F6-6650-47B9-8D47-C0C139C29B5D}"/>
          </ac:spMkLst>
        </pc:spChg>
      </pc:sldChg>
      <pc:sldChg chg="addSp delSp modSp mod">
        <pc:chgData name="SOTO BONILLA, OSCAR EDUARDO" userId="254e83e5-66b1-4c97-b7ec-2d08f0df7036" providerId="ADAL" clId="{80753170-D0FD-4D54-9A1A-54FBE9A753F7}" dt="2021-07-15T12:31:14.957" v="2064" actId="478"/>
        <pc:sldMkLst>
          <pc:docMk/>
          <pc:sldMk cId="2521537536" sldId="353"/>
        </pc:sldMkLst>
        <pc:spChg chg="mod">
          <ac:chgData name="SOTO BONILLA, OSCAR EDUARDO" userId="254e83e5-66b1-4c97-b7ec-2d08f0df7036" providerId="ADAL" clId="{80753170-D0FD-4D54-9A1A-54FBE9A753F7}" dt="2021-07-15T01:32:58.917" v="6"/>
          <ac:spMkLst>
            <pc:docMk/>
            <pc:sldMk cId="2521537536" sldId="353"/>
            <ac:spMk id="3" creationId="{6339315B-8AAE-A946-ABBF-894F2E4B1338}"/>
          </ac:spMkLst>
        </pc:spChg>
        <pc:spChg chg="add del mod">
          <ac:chgData name="SOTO BONILLA, OSCAR EDUARDO" userId="254e83e5-66b1-4c97-b7ec-2d08f0df7036" providerId="ADAL" clId="{80753170-D0FD-4D54-9A1A-54FBE9A753F7}" dt="2021-07-15T01:49:35.686" v="226" actId="478"/>
          <ac:spMkLst>
            <pc:docMk/>
            <pc:sldMk cId="2521537536" sldId="353"/>
            <ac:spMk id="7" creationId="{EB4F14CB-D94B-4DE4-B284-300FE98F0E11}"/>
          </ac:spMkLst>
        </pc:spChg>
        <pc:spChg chg="add del">
          <ac:chgData name="SOTO BONILLA, OSCAR EDUARDO" userId="254e83e5-66b1-4c97-b7ec-2d08f0df7036" providerId="ADAL" clId="{80753170-D0FD-4D54-9A1A-54FBE9A753F7}" dt="2021-07-15T02:10:53.423" v="383" actId="478"/>
          <ac:spMkLst>
            <pc:docMk/>
            <pc:sldMk cId="2521537536" sldId="353"/>
            <ac:spMk id="25" creationId="{C432E8E1-CF52-48CD-956B-D09830AAA2A4}"/>
          </ac:spMkLst>
        </pc:spChg>
        <pc:graphicFrameChg chg="del">
          <ac:chgData name="SOTO BONILLA, OSCAR EDUARDO" userId="254e83e5-66b1-4c97-b7ec-2d08f0df7036" providerId="ADAL" clId="{80753170-D0FD-4D54-9A1A-54FBE9A753F7}" dt="2021-07-15T01:49:33.499" v="225" actId="478"/>
          <ac:graphicFrameMkLst>
            <pc:docMk/>
            <pc:sldMk cId="2521537536" sldId="353"/>
            <ac:graphicFrameMk id="24" creationId="{1036F083-5B62-486F-9167-3421FCA69413}"/>
          </ac:graphicFrameMkLst>
        </pc:graphicFrameChg>
        <pc:picChg chg="add del mod">
          <ac:chgData name="SOTO BONILLA, OSCAR EDUARDO" userId="254e83e5-66b1-4c97-b7ec-2d08f0df7036" providerId="ADAL" clId="{80753170-D0FD-4D54-9A1A-54FBE9A753F7}" dt="2021-07-15T02:01:32.142" v="297" actId="478"/>
          <ac:picMkLst>
            <pc:docMk/>
            <pc:sldMk cId="2521537536" sldId="353"/>
            <ac:picMk id="8" creationId="{A82D1AB9-EFCC-4D95-BBB3-091C2DBF45C8}"/>
          </ac:picMkLst>
        </pc:picChg>
        <pc:picChg chg="add mod">
          <ac:chgData name="SOTO BONILLA, OSCAR EDUARDO" userId="254e83e5-66b1-4c97-b7ec-2d08f0df7036" providerId="ADAL" clId="{80753170-D0FD-4D54-9A1A-54FBE9A753F7}" dt="2021-07-15T12:30:16.773" v="2058" actId="14100"/>
          <ac:picMkLst>
            <pc:docMk/>
            <pc:sldMk cId="2521537536" sldId="353"/>
            <ac:picMk id="9" creationId="{EDC36759-47C7-4BD6-9C65-507924311A94}"/>
          </ac:picMkLst>
        </pc:picChg>
        <pc:picChg chg="add del mod">
          <ac:chgData name="SOTO BONILLA, OSCAR EDUARDO" userId="254e83e5-66b1-4c97-b7ec-2d08f0df7036" providerId="ADAL" clId="{80753170-D0FD-4D54-9A1A-54FBE9A753F7}" dt="2021-07-15T02:00:36.130" v="288" actId="478"/>
          <ac:picMkLst>
            <pc:docMk/>
            <pc:sldMk cId="2521537536" sldId="353"/>
            <ac:picMk id="10" creationId="{23CFE4B1-343B-40D7-BC83-89ABA1BC4DE1}"/>
          </ac:picMkLst>
        </pc:picChg>
        <pc:picChg chg="add del mod">
          <ac:chgData name="SOTO BONILLA, OSCAR EDUARDO" userId="254e83e5-66b1-4c97-b7ec-2d08f0df7036" providerId="ADAL" clId="{80753170-D0FD-4D54-9A1A-54FBE9A753F7}" dt="2021-07-15T02:00:35.545" v="287" actId="478"/>
          <ac:picMkLst>
            <pc:docMk/>
            <pc:sldMk cId="2521537536" sldId="353"/>
            <ac:picMk id="11" creationId="{51841F21-5778-47AD-9CBF-49A45D71AEDB}"/>
          </ac:picMkLst>
        </pc:picChg>
        <pc:picChg chg="add mod">
          <ac:chgData name="SOTO BONILLA, OSCAR EDUARDO" userId="254e83e5-66b1-4c97-b7ec-2d08f0df7036" providerId="ADAL" clId="{80753170-D0FD-4D54-9A1A-54FBE9A753F7}" dt="2021-07-15T02:01:59.767" v="299"/>
          <ac:picMkLst>
            <pc:docMk/>
            <pc:sldMk cId="2521537536" sldId="353"/>
            <ac:picMk id="13" creationId="{23CFE4B1-343B-40D7-BC83-89ABA1BC4DE1}"/>
          </ac:picMkLst>
        </pc:picChg>
        <pc:picChg chg="add mod">
          <ac:chgData name="SOTO BONILLA, OSCAR EDUARDO" userId="254e83e5-66b1-4c97-b7ec-2d08f0df7036" providerId="ADAL" clId="{80753170-D0FD-4D54-9A1A-54FBE9A753F7}" dt="2021-07-15T02:01:59.767" v="299"/>
          <ac:picMkLst>
            <pc:docMk/>
            <pc:sldMk cId="2521537536" sldId="353"/>
            <ac:picMk id="14" creationId="{51841F21-5778-47AD-9CBF-49A45D71AEDB}"/>
          </ac:picMkLst>
        </pc:picChg>
        <pc:picChg chg="add mod">
          <ac:chgData name="SOTO BONILLA, OSCAR EDUARDO" userId="254e83e5-66b1-4c97-b7ec-2d08f0df7036" providerId="ADAL" clId="{80753170-D0FD-4D54-9A1A-54FBE9A753F7}" dt="2021-07-15T02:01:59.767" v="299"/>
          <ac:picMkLst>
            <pc:docMk/>
            <pc:sldMk cId="2521537536" sldId="353"/>
            <ac:picMk id="15" creationId="{8137EBA0-041F-42C8-83A9-6371A9ED5FC2}"/>
          </ac:picMkLst>
        </pc:picChg>
        <pc:picChg chg="add mod">
          <ac:chgData name="SOTO BONILLA, OSCAR EDUARDO" userId="254e83e5-66b1-4c97-b7ec-2d08f0df7036" providerId="ADAL" clId="{80753170-D0FD-4D54-9A1A-54FBE9A753F7}" dt="2021-07-15T02:01:59.767" v="299"/>
          <ac:picMkLst>
            <pc:docMk/>
            <pc:sldMk cId="2521537536" sldId="353"/>
            <ac:picMk id="16" creationId="{B4450474-BA96-4E4B-A7AE-D629163FC390}"/>
          </ac:picMkLst>
        </pc:picChg>
        <pc:picChg chg="add mod">
          <ac:chgData name="SOTO BONILLA, OSCAR EDUARDO" userId="254e83e5-66b1-4c97-b7ec-2d08f0df7036" providerId="ADAL" clId="{80753170-D0FD-4D54-9A1A-54FBE9A753F7}" dt="2021-07-15T02:01:59.767" v="299"/>
          <ac:picMkLst>
            <pc:docMk/>
            <pc:sldMk cId="2521537536" sldId="353"/>
            <ac:picMk id="17" creationId="{4A24FC24-2EAA-4204-BBF2-28D716414CCD}"/>
          </ac:picMkLst>
        </pc:picChg>
        <pc:picChg chg="add mod">
          <ac:chgData name="SOTO BONILLA, OSCAR EDUARDO" userId="254e83e5-66b1-4c97-b7ec-2d08f0df7036" providerId="ADAL" clId="{80753170-D0FD-4D54-9A1A-54FBE9A753F7}" dt="2021-07-15T02:01:59.767" v="299"/>
          <ac:picMkLst>
            <pc:docMk/>
            <pc:sldMk cId="2521537536" sldId="353"/>
            <ac:picMk id="18" creationId="{92EFE17B-67FA-4DE2-8316-D79132EAC22F}"/>
          </ac:picMkLst>
        </pc:picChg>
        <pc:picChg chg="add mod">
          <ac:chgData name="SOTO BONILLA, OSCAR EDUARDO" userId="254e83e5-66b1-4c97-b7ec-2d08f0df7036" providerId="ADAL" clId="{80753170-D0FD-4D54-9A1A-54FBE9A753F7}" dt="2021-07-15T12:29:14.693" v="2045" actId="14100"/>
          <ac:picMkLst>
            <pc:docMk/>
            <pc:sldMk cId="2521537536" sldId="353"/>
            <ac:picMk id="19" creationId="{B4450474-BA96-4E4B-A7AE-D629163FC390}"/>
          </ac:picMkLst>
        </pc:picChg>
        <pc:picChg chg="add mod">
          <ac:chgData name="SOTO BONILLA, OSCAR EDUARDO" userId="254e83e5-66b1-4c97-b7ec-2d08f0df7036" providerId="ADAL" clId="{80753170-D0FD-4D54-9A1A-54FBE9A753F7}" dt="2021-07-15T12:30:06.533" v="2057" actId="1076"/>
          <ac:picMkLst>
            <pc:docMk/>
            <pc:sldMk cId="2521537536" sldId="353"/>
            <ac:picMk id="20" creationId="{51841F21-5778-47AD-9CBF-49A45D71AEDB}"/>
          </ac:picMkLst>
        </pc:picChg>
        <pc:picChg chg="add del mod">
          <ac:chgData name="SOTO BONILLA, OSCAR EDUARDO" userId="254e83e5-66b1-4c97-b7ec-2d08f0df7036" providerId="ADAL" clId="{80753170-D0FD-4D54-9A1A-54FBE9A753F7}" dt="2021-07-15T02:06:35.276" v="368" actId="478"/>
          <ac:picMkLst>
            <pc:docMk/>
            <pc:sldMk cId="2521537536" sldId="353"/>
            <ac:picMk id="21" creationId="{4A24FC24-2EAA-4204-BBF2-28D716414CCD}"/>
          </ac:picMkLst>
        </pc:picChg>
        <pc:picChg chg="add mod">
          <ac:chgData name="SOTO BONILLA, OSCAR EDUARDO" userId="254e83e5-66b1-4c97-b7ec-2d08f0df7036" providerId="ADAL" clId="{80753170-D0FD-4D54-9A1A-54FBE9A753F7}" dt="2021-07-15T12:30:55.528" v="2061" actId="1076"/>
          <ac:picMkLst>
            <pc:docMk/>
            <pc:sldMk cId="2521537536" sldId="353"/>
            <ac:picMk id="22" creationId="{9CA822BE-79C9-4055-91FE-19FEBC9B5B95}"/>
          </ac:picMkLst>
        </pc:picChg>
        <pc:picChg chg="add del mod">
          <ac:chgData name="SOTO BONILLA, OSCAR EDUARDO" userId="254e83e5-66b1-4c97-b7ec-2d08f0df7036" providerId="ADAL" clId="{80753170-D0FD-4D54-9A1A-54FBE9A753F7}" dt="2021-07-15T12:29:50.578" v="2053" actId="478"/>
          <ac:picMkLst>
            <pc:docMk/>
            <pc:sldMk cId="2521537536" sldId="353"/>
            <ac:picMk id="23" creationId="{8137EBA0-041F-42C8-83A9-6371A9ED5FC2}"/>
          </ac:picMkLst>
        </pc:picChg>
        <pc:picChg chg="add del mod">
          <ac:chgData name="SOTO BONILLA, OSCAR EDUARDO" userId="254e83e5-66b1-4c97-b7ec-2d08f0df7036" providerId="ADAL" clId="{80753170-D0FD-4D54-9A1A-54FBE9A753F7}" dt="2021-07-15T12:31:14.957" v="2064" actId="478"/>
          <ac:picMkLst>
            <pc:docMk/>
            <pc:sldMk cId="2521537536" sldId="353"/>
            <ac:picMk id="27" creationId="{BFA56CF5-6CB4-46AA-B506-0B085BD96908}"/>
          </ac:picMkLst>
        </pc:picChg>
        <pc:picChg chg="add del mod">
          <ac:chgData name="SOTO BONILLA, OSCAR EDUARDO" userId="254e83e5-66b1-4c97-b7ec-2d08f0df7036" providerId="ADAL" clId="{80753170-D0FD-4D54-9A1A-54FBE9A753F7}" dt="2021-07-15T02:15:55.375" v="413" actId="478"/>
          <ac:picMkLst>
            <pc:docMk/>
            <pc:sldMk cId="2521537536" sldId="353"/>
            <ac:picMk id="29" creationId="{1B07F465-5530-40FC-B238-555809E241C4}"/>
          </ac:picMkLst>
        </pc:picChg>
      </pc:sldChg>
      <pc:sldChg chg="modSp mod">
        <pc:chgData name="SOTO BONILLA, OSCAR EDUARDO" userId="254e83e5-66b1-4c97-b7ec-2d08f0df7036" providerId="ADAL" clId="{80753170-D0FD-4D54-9A1A-54FBE9A753F7}" dt="2021-07-15T01:33:21.181" v="7"/>
        <pc:sldMkLst>
          <pc:docMk/>
          <pc:sldMk cId="1556310685" sldId="354"/>
        </pc:sldMkLst>
        <pc:spChg chg="mod">
          <ac:chgData name="SOTO BONILLA, OSCAR EDUARDO" userId="254e83e5-66b1-4c97-b7ec-2d08f0df7036" providerId="ADAL" clId="{80753170-D0FD-4D54-9A1A-54FBE9A753F7}" dt="2021-07-15T01:33:21.181" v="7"/>
          <ac:spMkLst>
            <pc:docMk/>
            <pc:sldMk cId="1556310685" sldId="354"/>
            <ac:spMk id="2" creationId="{665CFF5F-6DFB-0D49-B8B1-661F7E7888AF}"/>
          </ac:spMkLst>
        </pc:spChg>
      </pc:sldChg>
      <pc:sldChg chg="del">
        <pc:chgData name="SOTO BONILLA, OSCAR EDUARDO" userId="254e83e5-66b1-4c97-b7ec-2d08f0df7036" providerId="ADAL" clId="{80753170-D0FD-4D54-9A1A-54FBE9A753F7}" dt="2021-07-15T01:33:37.318" v="8" actId="47"/>
        <pc:sldMkLst>
          <pc:docMk/>
          <pc:sldMk cId="4206035864" sldId="355"/>
        </pc:sldMkLst>
      </pc:sldChg>
      <pc:sldChg chg="modSp mod">
        <pc:chgData name="SOTO BONILLA, OSCAR EDUARDO" userId="254e83e5-66b1-4c97-b7ec-2d08f0df7036" providerId="ADAL" clId="{80753170-D0FD-4D54-9A1A-54FBE9A753F7}" dt="2021-07-15T09:03:12.310" v="1255" actId="20577"/>
        <pc:sldMkLst>
          <pc:docMk/>
          <pc:sldMk cId="188845726" sldId="356"/>
        </pc:sldMkLst>
        <pc:spChg chg="mod">
          <ac:chgData name="SOTO BONILLA, OSCAR EDUARDO" userId="254e83e5-66b1-4c97-b7ec-2d08f0df7036" providerId="ADAL" clId="{80753170-D0FD-4D54-9A1A-54FBE9A753F7}" dt="2021-07-15T09:03:12.310" v="1255" actId="20577"/>
          <ac:spMkLst>
            <pc:docMk/>
            <pc:sldMk cId="188845726" sldId="356"/>
            <ac:spMk id="3" creationId="{01EB1D7F-284F-6F46-99FA-EBB8ED69D7EA}"/>
          </ac:spMkLst>
        </pc:spChg>
      </pc:sldChg>
      <pc:sldChg chg="addSp delSp modSp mod">
        <pc:chgData name="SOTO BONILLA, OSCAR EDUARDO" userId="254e83e5-66b1-4c97-b7ec-2d08f0df7036" providerId="ADAL" clId="{80753170-D0FD-4D54-9A1A-54FBE9A753F7}" dt="2021-07-15T12:28:14.143" v="2042" actId="20577"/>
        <pc:sldMkLst>
          <pc:docMk/>
          <pc:sldMk cId="2509101887" sldId="357"/>
        </pc:sldMkLst>
        <pc:spChg chg="mod">
          <ac:chgData name="SOTO BONILLA, OSCAR EDUARDO" userId="254e83e5-66b1-4c97-b7ec-2d08f0df7036" providerId="ADAL" clId="{80753170-D0FD-4D54-9A1A-54FBE9A753F7}" dt="2021-07-15T12:27:55.564" v="2041" actId="20577"/>
          <ac:spMkLst>
            <pc:docMk/>
            <pc:sldMk cId="2509101887" sldId="357"/>
            <ac:spMk id="3" creationId="{6873C602-BA59-1744-B258-B489E00A3E14}"/>
          </ac:spMkLst>
        </pc:spChg>
        <pc:spChg chg="mod">
          <ac:chgData name="SOTO BONILLA, OSCAR EDUARDO" userId="254e83e5-66b1-4c97-b7ec-2d08f0df7036" providerId="ADAL" clId="{80753170-D0FD-4D54-9A1A-54FBE9A753F7}" dt="2021-07-15T10:50:02.207" v="1661" actId="403"/>
          <ac:spMkLst>
            <pc:docMk/>
            <pc:sldMk cId="2509101887" sldId="357"/>
            <ac:spMk id="4" creationId="{86655189-E7B2-3A4A-99EE-997592791F7D}"/>
          </ac:spMkLst>
        </pc:spChg>
        <pc:spChg chg="del">
          <ac:chgData name="SOTO BONILLA, OSCAR EDUARDO" userId="254e83e5-66b1-4c97-b7ec-2d08f0df7036" providerId="ADAL" clId="{80753170-D0FD-4D54-9A1A-54FBE9A753F7}" dt="2021-07-15T08:48:43.690" v="782" actId="478"/>
          <ac:spMkLst>
            <pc:docMk/>
            <pc:sldMk cId="2509101887" sldId="357"/>
            <ac:spMk id="5" creationId="{FA4FEC49-A0F0-FB4E-9A87-B2EF11364721}"/>
          </ac:spMkLst>
        </pc:spChg>
        <pc:spChg chg="mod">
          <ac:chgData name="SOTO BONILLA, OSCAR EDUARDO" userId="254e83e5-66b1-4c97-b7ec-2d08f0df7036" providerId="ADAL" clId="{80753170-D0FD-4D54-9A1A-54FBE9A753F7}" dt="2021-07-15T10:50:02.207" v="1661" actId="403"/>
          <ac:spMkLst>
            <pc:docMk/>
            <pc:sldMk cId="2509101887" sldId="357"/>
            <ac:spMk id="6" creationId="{8D4284CF-DF13-E947-ADA5-0FD9AAC03C23}"/>
          </ac:spMkLst>
        </pc:spChg>
        <pc:spChg chg="mod">
          <ac:chgData name="SOTO BONILLA, OSCAR EDUARDO" userId="254e83e5-66b1-4c97-b7ec-2d08f0df7036" providerId="ADAL" clId="{80753170-D0FD-4D54-9A1A-54FBE9A753F7}" dt="2021-07-15T12:28:14.143" v="2042" actId="20577"/>
          <ac:spMkLst>
            <pc:docMk/>
            <pc:sldMk cId="2509101887" sldId="357"/>
            <ac:spMk id="7" creationId="{4E355B93-F7B4-8649-8BBF-819B529D7EC7}"/>
          </ac:spMkLst>
        </pc:spChg>
        <pc:spChg chg="mod">
          <ac:chgData name="SOTO BONILLA, OSCAR EDUARDO" userId="254e83e5-66b1-4c97-b7ec-2d08f0df7036" providerId="ADAL" clId="{80753170-D0FD-4D54-9A1A-54FBE9A753F7}" dt="2021-07-15T10:50:02.207" v="1661" actId="403"/>
          <ac:spMkLst>
            <pc:docMk/>
            <pc:sldMk cId="2509101887" sldId="357"/>
            <ac:spMk id="8" creationId="{58554997-3B04-634C-A36E-69B03113315A}"/>
          </ac:spMkLst>
        </pc:spChg>
        <pc:spChg chg="mod">
          <ac:chgData name="SOTO BONILLA, OSCAR EDUARDO" userId="254e83e5-66b1-4c97-b7ec-2d08f0df7036" providerId="ADAL" clId="{80753170-D0FD-4D54-9A1A-54FBE9A753F7}" dt="2021-07-15T10:50:02.207" v="1661" actId="403"/>
          <ac:spMkLst>
            <pc:docMk/>
            <pc:sldMk cId="2509101887" sldId="357"/>
            <ac:spMk id="9" creationId="{55F2A68F-70C1-7F46-9A1C-586701744F58}"/>
          </ac:spMkLst>
        </pc:spChg>
        <pc:spChg chg="mod">
          <ac:chgData name="SOTO BONILLA, OSCAR EDUARDO" userId="254e83e5-66b1-4c97-b7ec-2d08f0df7036" providerId="ADAL" clId="{80753170-D0FD-4D54-9A1A-54FBE9A753F7}" dt="2021-07-15T10:50:02.207" v="1661" actId="403"/>
          <ac:spMkLst>
            <pc:docMk/>
            <pc:sldMk cId="2509101887" sldId="357"/>
            <ac:spMk id="10" creationId="{9C396C20-F6DF-C940-BE16-6E008BFF9CB9}"/>
          </ac:spMkLst>
        </pc:spChg>
        <pc:spChg chg="add mod">
          <ac:chgData name="SOTO BONILLA, OSCAR EDUARDO" userId="254e83e5-66b1-4c97-b7ec-2d08f0df7036" providerId="ADAL" clId="{80753170-D0FD-4D54-9A1A-54FBE9A753F7}" dt="2021-07-15T10:50:02.207" v="1661" actId="403"/>
          <ac:spMkLst>
            <pc:docMk/>
            <pc:sldMk cId="2509101887" sldId="357"/>
            <ac:spMk id="16" creationId="{369C7782-3CCC-459D-8916-4C77BC9E8622}"/>
          </ac:spMkLst>
        </pc:spChg>
      </pc:sldChg>
      <pc:sldChg chg="addSp delSp modSp mod ord">
        <pc:chgData name="SOTO BONILLA, OSCAR EDUARDO" userId="254e83e5-66b1-4c97-b7ec-2d08f0df7036" providerId="ADAL" clId="{80753170-D0FD-4D54-9A1A-54FBE9A753F7}" dt="2021-07-15T12:28:51.035" v="2044" actId="1076"/>
        <pc:sldMkLst>
          <pc:docMk/>
          <pc:sldMk cId="391246093" sldId="361"/>
        </pc:sldMkLst>
        <pc:spChg chg="mod">
          <ac:chgData name="SOTO BONILLA, OSCAR EDUARDO" userId="254e83e5-66b1-4c97-b7ec-2d08f0df7036" providerId="ADAL" clId="{80753170-D0FD-4D54-9A1A-54FBE9A753F7}" dt="2021-07-15T01:38:15.346" v="131" actId="20577"/>
          <ac:spMkLst>
            <pc:docMk/>
            <pc:sldMk cId="391246093" sldId="361"/>
            <ac:spMk id="3" creationId="{1353F689-2E51-BF4F-AE47-7CEB7CC4C52A}"/>
          </ac:spMkLst>
        </pc:spChg>
        <pc:spChg chg="del mod">
          <ac:chgData name="SOTO BONILLA, OSCAR EDUARDO" userId="254e83e5-66b1-4c97-b7ec-2d08f0df7036" providerId="ADAL" clId="{80753170-D0FD-4D54-9A1A-54FBE9A753F7}" dt="2021-07-15T02:20:38.157" v="429" actId="478"/>
          <ac:spMkLst>
            <pc:docMk/>
            <pc:sldMk cId="391246093" sldId="361"/>
            <ac:spMk id="4" creationId="{A17F80A9-6337-524E-AC61-32C5AFEE8E6D}"/>
          </ac:spMkLst>
        </pc:spChg>
        <pc:spChg chg="add del mod">
          <ac:chgData name="SOTO BONILLA, OSCAR EDUARDO" userId="254e83e5-66b1-4c97-b7ec-2d08f0df7036" providerId="ADAL" clId="{80753170-D0FD-4D54-9A1A-54FBE9A753F7}" dt="2021-07-15T01:44:32.460" v="169" actId="478"/>
          <ac:spMkLst>
            <pc:docMk/>
            <pc:sldMk cId="391246093" sldId="361"/>
            <ac:spMk id="9" creationId="{C3AD9C87-582E-40F8-933D-F8DD817F979F}"/>
          </ac:spMkLst>
        </pc:spChg>
        <pc:spChg chg="add mod">
          <ac:chgData name="SOTO BONILLA, OSCAR EDUARDO" userId="254e83e5-66b1-4c97-b7ec-2d08f0df7036" providerId="ADAL" clId="{80753170-D0FD-4D54-9A1A-54FBE9A753F7}" dt="2021-07-15T12:28:51.035" v="2044" actId="1076"/>
          <ac:spMkLst>
            <pc:docMk/>
            <pc:sldMk cId="391246093" sldId="361"/>
            <ac:spMk id="10" creationId="{E136E383-650A-44C8-98F2-6E8368B87C6C}"/>
          </ac:spMkLst>
        </pc:spChg>
        <pc:spChg chg="add mod">
          <ac:chgData name="SOTO BONILLA, OSCAR EDUARDO" userId="254e83e5-66b1-4c97-b7ec-2d08f0df7036" providerId="ADAL" clId="{80753170-D0FD-4D54-9A1A-54FBE9A753F7}" dt="2021-07-15T09:08:45.719" v="1313" actId="14100"/>
          <ac:spMkLst>
            <pc:docMk/>
            <pc:sldMk cId="391246093" sldId="361"/>
            <ac:spMk id="14" creationId="{FD0296F2-0790-4011-BBFE-CE721B75A8C8}"/>
          </ac:spMkLst>
        </pc:spChg>
        <pc:spChg chg="add mod">
          <ac:chgData name="SOTO BONILLA, OSCAR EDUARDO" userId="254e83e5-66b1-4c97-b7ec-2d08f0df7036" providerId="ADAL" clId="{80753170-D0FD-4D54-9A1A-54FBE9A753F7}" dt="2021-07-15T01:58:02.445" v="271" actId="164"/>
          <ac:spMkLst>
            <pc:docMk/>
            <pc:sldMk cId="391246093" sldId="361"/>
            <ac:spMk id="15" creationId="{77B86A95-DB83-4096-8AD1-64CAD6E8FB7F}"/>
          </ac:spMkLst>
        </pc:spChg>
        <pc:spChg chg="add del mod">
          <ac:chgData name="SOTO BONILLA, OSCAR EDUARDO" userId="254e83e5-66b1-4c97-b7ec-2d08f0df7036" providerId="ADAL" clId="{80753170-D0FD-4D54-9A1A-54FBE9A753F7}" dt="2021-07-15T02:20:40.300" v="430" actId="478"/>
          <ac:spMkLst>
            <pc:docMk/>
            <pc:sldMk cId="391246093" sldId="361"/>
            <ac:spMk id="19" creationId="{935572DC-B807-4716-BD74-E24FF4091947}"/>
          </ac:spMkLst>
        </pc:spChg>
        <pc:spChg chg="add mod">
          <ac:chgData name="SOTO BONILLA, OSCAR EDUARDO" userId="254e83e5-66b1-4c97-b7ec-2d08f0df7036" providerId="ADAL" clId="{80753170-D0FD-4D54-9A1A-54FBE9A753F7}" dt="2021-07-15T09:09:57.690" v="1327" actId="1076"/>
          <ac:spMkLst>
            <pc:docMk/>
            <pc:sldMk cId="391246093" sldId="361"/>
            <ac:spMk id="27" creationId="{EE9D2E81-C6E3-471D-92CF-96A877011539}"/>
          </ac:spMkLst>
        </pc:spChg>
        <pc:spChg chg="mod">
          <ac:chgData name="SOTO BONILLA, OSCAR EDUARDO" userId="254e83e5-66b1-4c97-b7ec-2d08f0df7036" providerId="ADAL" clId="{80753170-D0FD-4D54-9A1A-54FBE9A753F7}" dt="2021-07-15T09:09:31.428" v="1323" actId="571"/>
          <ac:spMkLst>
            <pc:docMk/>
            <pc:sldMk cId="391246093" sldId="361"/>
            <ac:spMk id="30" creationId="{CBD3F759-DA02-430D-8AE1-0D4D5638CB41}"/>
          </ac:spMkLst>
        </pc:spChg>
        <pc:spChg chg="add mod">
          <ac:chgData name="SOTO BONILLA, OSCAR EDUARDO" userId="254e83e5-66b1-4c97-b7ec-2d08f0df7036" providerId="ADAL" clId="{80753170-D0FD-4D54-9A1A-54FBE9A753F7}" dt="2021-07-15T09:09:31.428" v="1323" actId="571"/>
          <ac:spMkLst>
            <pc:docMk/>
            <pc:sldMk cId="391246093" sldId="361"/>
            <ac:spMk id="32" creationId="{DE319927-9944-451C-80E3-BA6641BE6AEE}"/>
          </ac:spMkLst>
        </pc:spChg>
        <pc:grpChg chg="add mod">
          <ac:chgData name="SOTO BONILLA, OSCAR EDUARDO" userId="254e83e5-66b1-4c97-b7ec-2d08f0df7036" providerId="ADAL" clId="{80753170-D0FD-4D54-9A1A-54FBE9A753F7}" dt="2021-07-15T12:28:51.035" v="2044" actId="1076"/>
          <ac:grpSpMkLst>
            <pc:docMk/>
            <pc:sldMk cId="391246093" sldId="361"/>
            <ac:grpSpMk id="16" creationId="{DADBFC00-C0B2-493E-86DD-B69DEBE93477}"/>
          </ac:grpSpMkLst>
        </pc:grpChg>
        <pc:grpChg chg="add mod">
          <ac:chgData name="SOTO BONILLA, OSCAR EDUARDO" userId="254e83e5-66b1-4c97-b7ec-2d08f0df7036" providerId="ADAL" clId="{80753170-D0FD-4D54-9A1A-54FBE9A753F7}" dt="2021-07-15T09:09:35.377" v="1324" actId="1076"/>
          <ac:grpSpMkLst>
            <pc:docMk/>
            <pc:sldMk cId="391246093" sldId="361"/>
            <ac:grpSpMk id="17" creationId="{4785B247-FEAB-48EF-B244-3C0243A47E20}"/>
          </ac:grpSpMkLst>
        </pc:grpChg>
        <pc:grpChg chg="add mod">
          <ac:chgData name="SOTO BONILLA, OSCAR EDUARDO" userId="254e83e5-66b1-4c97-b7ec-2d08f0df7036" providerId="ADAL" clId="{80753170-D0FD-4D54-9A1A-54FBE9A753F7}" dt="2021-07-15T09:09:31.428" v="1323" actId="571"/>
          <ac:grpSpMkLst>
            <pc:docMk/>
            <pc:sldMk cId="391246093" sldId="361"/>
            <ac:grpSpMk id="28" creationId="{F3C1E5EE-32CC-4B24-8188-43E33F4CB418}"/>
          </ac:grpSpMkLst>
        </pc:grpChg>
        <pc:picChg chg="del">
          <ac:chgData name="SOTO BONILLA, OSCAR EDUARDO" userId="254e83e5-66b1-4c97-b7ec-2d08f0df7036" providerId="ADAL" clId="{80753170-D0FD-4D54-9A1A-54FBE9A753F7}" dt="2021-07-15T01:44:28.347" v="167" actId="478"/>
          <ac:picMkLst>
            <pc:docMk/>
            <pc:sldMk cId="391246093" sldId="361"/>
            <ac:picMk id="2" creationId="{B6B39F3B-781D-459E-B2E2-979A6CBE972D}"/>
          </ac:picMkLst>
        </pc:picChg>
        <pc:picChg chg="add del mod">
          <ac:chgData name="SOTO BONILLA, OSCAR EDUARDO" userId="254e83e5-66b1-4c97-b7ec-2d08f0df7036" providerId="ADAL" clId="{80753170-D0FD-4D54-9A1A-54FBE9A753F7}" dt="2021-07-15T01:50:49.545" v="229" actId="478"/>
          <ac:picMkLst>
            <pc:docMk/>
            <pc:sldMk cId="391246093" sldId="361"/>
            <ac:picMk id="11" creationId="{44531F2D-B452-4003-8ED6-69B9CBDC7087}"/>
          </ac:picMkLst>
        </pc:picChg>
        <pc:picChg chg="add del mod">
          <ac:chgData name="SOTO BONILLA, OSCAR EDUARDO" userId="254e83e5-66b1-4c97-b7ec-2d08f0df7036" providerId="ADAL" clId="{80753170-D0FD-4D54-9A1A-54FBE9A753F7}" dt="2021-07-15T09:09:41.571" v="1326" actId="478"/>
          <ac:picMkLst>
            <pc:docMk/>
            <pc:sldMk cId="391246093" sldId="361"/>
            <ac:picMk id="12" creationId="{0EC93A30-5ABA-4153-A44F-6277C0A0BADE}"/>
          </ac:picMkLst>
        </pc:picChg>
        <pc:picChg chg="add mod">
          <ac:chgData name="SOTO BONILLA, OSCAR EDUARDO" userId="254e83e5-66b1-4c97-b7ec-2d08f0df7036" providerId="ADAL" clId="{80753170-D0FD-4D54-9A1A-54FBE9A753F7}" dt="2021-07-15T01:58:02.445" v="271" actId="164"/>
          <ac:picMkLst>
            <pc:docMk/>
            <pc:sldMk cId="391246093" sldId="361"/>
            <ac:picMk id="13" creationId="{F5FC6A8F-9910-4341-9250-C976D9BB99D4}"/>
          </ac:picMkLst>
        </pc:picChg>
        <pc:picChg chg="add mod modCrop">
          <ac:chgData name="SOTO BONILLA, OSCAR EDUARDO" userId="254e83e5-66b1-4c97-b7ec-2d08f0df7036" providerId="ADAL" clId="{80753170-D0FD-4D54-9A1A-54FBE9A753F7}" dt="2021-07-15T09:08:05.284" v="1305" actId="1076"/>
          <ac:picMkLst>
            <pc:docMk/>
            <pc:sldMk cId="391246093" sldId="361"/>
            <ac:picMk id="20" creationId="{F216B811-DC23-4A7E-AA3A-1D9D54409517}"/>
          </ac:picMkLst>
        </pc:picChg>
        <pc:picChg chg="add mod">
          <ac:chgData name="SOTO BONILLA, OSCAR EDUARDO" userId="254e83e5-66b1-4c97-b7ec-2d08f0df7036" providerId="ADAL" clId="{80753170-D0FD-4D54-9A1A-54FBE9A753F7}" dt="2021-07-15T09:07:58.455" v="1301" actId="1076"/>
          <ac:picMkLst>
            <pc:docMk/>
            <pc:sldMk cId="391246093" sldId="361"/>
            <ac:picMk id="22" creationId="{96614BD6-7BBB-4334-979A-27F5CFE34FAB}"/>
          </ac:picMkLst>
        </pc:picChg>
        <pc:picChg chg="add mod">
          <ac:chgData name="SOTO BONILLA, OSCAR EDUARDO" userId="254e83e5-66b1-4c97-b7ec-2d08f0df7036" providerId="ADAL" clId="{80753170-D0FD-4D54-9A1A-54FBE9A753F7}" dt="2021-07-15T09:08:01.996" v="1303" actId="1076"/>
          <ac:picMkLst>
            <pc:docMk/>
            <pc:sldMk cId="391246093" sldId="361"/>
            <ac:picMk id="23" creationId="{50C0AB75-C31F-4E8F-8C5A-3142C98478E2}"/>
          </ac:picMkLst>
        </pc:picChg>
        <pc:picChg chg="add mod">
          <ac:chgData name="SOTO BONILLA, OSCAR EDUARDO" userId="254e83e5-66b1-4c97-b7ec-2d08f0df7036" providerId="ADAL" clId="{80753170-D0FD-4D54-9A1A-54FBE9A753F7}" dt="2021-07-15T09:07:52.283" v="1299" actId="1076"/>
          <ac:picMkLst>
            <pc:docMk/>
            <pc:sldMk cId="391246093" sldId="361"/>
            <ac:picMk id="24" creationId="{12703A98-AF69-444D-97F0-79A5408D83DE}"/>
          </ac:picMkLst>
        </pc:picChg>
        <pc:picChg chg="add mod">
          <ac:chgData name="SOTO BONILLA, OSCAR EDUARDO" userId="254e83e5-66b1-4c97-b7ec-2d08f0df7036" providerId="ADAL" clId="{80753170-D0FD-4D54-9A1A-54FBE9A753F7}" dt="2021-07-15T09:09:39.191" v="1325" actId="1076"/>
          <ac:picMkLst>
            <pc:docMk/>
            <pc:sldMk cId="391246093" sldId="361"/>
            <ac:picMk id="26" creationId="{E7F16516-C7AE-41C3-879A-D4CE5D8F2809}"/>
          </ac:picMkLst>
        </pc:picChg>
        <pc:picChg chg="mod">
          <ac:chgData name="SOTO BONILLA, OSCAR EDUARDO" userId="254e83e5-66b1-4c97-b7ec-2d08f0df7036" providerId="ADAL" clId="{80753170-D0FD-4D54-9A1A-54FBE9A753F7}" dt="2021-07-15T09:09:31.428" v="1323" actId="571"/>
          <ac:picMkLst>
            <pc:docMk/>
            <pc:sldMk cId="391246093" sldId="361"/>
            <ac:picMk id="29" creationId="{6DA5F8C0-0863-44F4-BBC9-829126712F7B}"/>
          </ac:picMkLst>
        </pc:picChg>
        <pc:picChg chg="add mod">
          <ac:chgData name="SOTO BONILLA, OSCAR EDUARDO" userId="254e83e5-66b1-4c97-b7ec-2d08f0df7036" providerId="ADAL" clId="{80753170-D0FD-4D54-9A1A-54FBE9A753F7}" dt="2021-07-15T09:09:31.428" v="1323" actId="571"/>
          <ac:picMkLst>
            <pc:docMk/>
            <pc:sldMk cId="391246093" sldId="361"/>
            <ac:picMk id="31" creationId="{F7694328-483A-4435-9CEF-DB5B6CACD848}"/>
          </ac:picMkLst>
        </pc:picChg>
        <pc:picChg chg="del">
          <ac:chgData name="SOTO BONILLA, OSCAR EDUARDO" userId="254e83e5-66b1-4c97-b7ec-2d08f0df7036" providerId="ADAL" clId="{80753170-D0FD-4D54-9A1A-54FBE9A753F7}" dt="2021-07-15T01:44:29.395" v="168" actId="478"/>
          <ac:picMkLst>
            <pc:docMk/>
            <pc:sldMk cId="391246093" sldId="361"/>
            <ac:picMk id="53" creationId="{CAC9EF15-08A3-406D-9236-76A5454D5F8A}"/>
          </ac:picMkLst>
        </pc:picChg>
        <pc:picChg chg="add mod">
          <ac:chgData name="SOTO BONILLA, OSCAR EDUARDO" userId="254e83e5-66b1-4c97-b7ec-2d08f0df7036" providerId="ADAL" clId="{80753170-D0FD-4D54-9A1A-54FBE9A753F7}" dt="2021-07-15T12:28:51.035" v="2044" actId="1076"/>
          <ac:picMkLst>
            <pc:docMk/>
            <pc:sldMk cId="391246093" sldId="361"/>
            <ac:picMk id="1026" creationId="{79DF394F-E5F5-4F58-9E1D-45058556FBAA}"/>
          </ac:picMkLst>
        </pc:picChg>
      </pc:sldChg>
      <pc:sldChg chg="addSp delSp modSp mod">
        <pc:chgData name="SOTO BONILLA, OSCAR EDUARDO" userId="254e83e5-66b1-4c97-b7ec-2d08f0df7036" providerId="ADAL" clId="{80753170-D0FD-4D54-9A1A-54FBE9A753F7}" dt="2021-07-15T04:33:29.857" v="699" actId="1076"/>
        <pc:sldMkLst>
          <pc:docMk/>
          <pc:sldMk cId="767675903" sldId="362"/>
        </pc:sldMkLst>
        <pc:spChg chg="mod">
          <ac:chgData name="SOTO BONILLA, OSCAR EDUARDO" userId="254e83e5-66b1-4c97-b7ec-2d08f0df7036" providerId="ADAL" clId="{80753170-D0FD-4D54-9A1A-54FBE9A753F7}" dt="2021-07-15T03:59:35.579" v="546" actId="20577"/>
          <ac:spMkLst>
            <pc:docMk/>
            <pc:sldMk cId="767675903" sldId="362"/>
            <ac:spMk id="2" creationId="{68F0FA04-6227-9040-92A6-9514A59B8E7B}"/>
          </ac:spMkLst>
        </pc:spChg>
        <pc:spChg chg="del mod">
          <ac:chgData name="SOTO BONILLA, OSCAR EDUARDO" userId="254e83e5-66b1-4c97-b7ec-2d08f0df7036" providerId="ADAL" clId="{80753170-D0FD-4D54-9A1A-54FBE9A753F7}" dt="2021-07-15T03:59:04.919" v="533" actId="478"/>
          <ac:spMkLst>
            <pc:docMk/>
            <pc:sldMk cId="767675903" sldId="362"/>
            <ac:spMk id="3" creationId="{9CD657E5-4675-E84E-840E-4F6D4868C5A9}"/>
          </ac:spMkLst>
        </pc:spChg>
        <pc:spChg chg="del">
          <ac:chgData name="SOTO BONILLA, OSCAR EDUARDO" userId="254e83e5-66b1-4c97-b7ec-2d08f0df7036" providerId="ADAL" clId="{80753170-D0FD-4D54-9A1A-54FBE9A753F7}" dt="2021-07-15T03:59:14.525" v="538" actId="478"/>
          <ac:spMkLst>
            <pc:docMk/>
            <pc:sldMk cId="767675903" sldId="362"/>
            <ac:spMk id="4" creationId="{6AF03CC0-7DA0-ED4F-B612-580E138D588A}"/>
          </ac:spMkLst>
        </pc:spChg>
        <pc:spChg chg="del mod">
          <ac:chgData name="SOTO BONILLA, OSCAR EDUARDO" userId="254e83e5-66b1-4c97-b7ec-2d08f0df7036" providerId="ADAL" clId="{80753170-D0FD-4D54-9A1A-54FBE9A753F7}" dt="2021-07-15T03:59:40.904" v="547" actId="478"/>
          <ac:spMkLst>
            <pc:docMk/>
            <pc:sldMk cId="767675903" sldId="362"/>
            <ac:spMk id="5" creationId="{0B4B9306-DDC0-AD4F-A9C2-739C6AEB0172}"/>
          </ac:spMkLst>
        </pc:spChg>
        <pc:spChg chg="del mod">
          <ac:chgData name="SOTO BONILLA, OSCAR EDUARDO" userId="254e83e5-66b1-4c97-b7ec-2d08f0df7036" providerId="ADAL" clId="{80753170-D0FD-4D54-9A1A-54FBE9A753F7}" dt="2021-07-15T03:59:10.952" v="536" actId="478"/>
          <ac:spMkLst>
            <pc:docMk/>
            <pc:sldMk cId="767675903" sldId="362"/>
            <ac:spMk id="6" creationId="{B7D8EEE0-6E1C-9F47-936F-25FCC2FC368C}"/>
          </ac:spMkLst>
        </pc:spChg>
        <pc:spChg chg="add del mod">
          <ac:chgData name="SOTO BONILLA, OSCAR EDUARDO" userId="254e83e5-66b1-4c97-b7ec-2d08f0df7036" providerId="ADAL" clId="{80753170-D0FD-4D54-9A1A-54FBE9A753F7}" dt="2021-07-15T03:59:12.707" v="537" actId="478"/>
          <ac:spMkLst>
            <pc:docMk/>
            <pc:sldMk cId="767675903" sldId="362"/>
            <ac:spMk id="13" creationId="{2336BAF2-BFBD-4F83-8FC1-DD6B416F4B39}"/>
          </ac:spMkLst>
        </pc:spChg>
        <pc:spChg chg="add del mod">
          <ac:chgData name="SOTO BONILLA, OSCAR EDUARDO" userId="254e83e5-66b1-4c97-b7ec-2d08f0df7036" providerId="ADAL" clId="{80753170-D0FD-4D54-9A1A-54FBE9A753F7}" dt="2021-07-15T03:59:16.672" v="539" actId="478"/>
          <ac:spMkLst>
            <pc:docMk/>
            <pc:sldMk cId="767675903" sldId="362"/>
            <ac:spMk id="15" creationId="{A6A66497-06CE-4007-B992-B630F809FDE2}"/>
          </ac:spMkLst>
        </pc:spChg>
        <pc:spChg chg="add del mod">
          <ac:chgData name="SOTO BONILLA, OSCAR EDUARDO" userId="254e83e5-66b1-4c97-b7ec-2d08f0df7036" providerId="ADAL" clId="{80753170-D0FD-4D54-9A1A-54FBE9A753F7}" dt="2021-07-15T03:59:42.727" v="548" actId="478"/>
          <ac:spMkLst>
            <pc:docMk/>
            <pc:sldMk cId="767675903" sldId="362"/>
            <ac:spMk id="17" creationId="{B0C367A0-602E-493A-B6F7-2ACF2C59260F}"/>
          </ac:spMkLst>
        </pc:spChg>
        <pc:picChg chg="add del mod">
          <ac:chgData name="SOTO BONILLA, OSCAR EDUARDO" userId="254e83e5-66b1-4c97-b7ec-2d08f0df7036" providerId="ADAL" clId="{80753170-D0FD-4D54-9A1A-54FBE9A753F7}" dt="2021-07-15T04:32:52.330" v="692" actId="478"/>
          <ac:picMkLst>
            <pc:docMk/>
            <pc:sldMk cId="767675903" sldId="362"/>
            <ac:picMk id="11" creationId="{BC103B19-6837-4F35-9715-4020BAA24863}"/>
          </ac:picMkLst>
        </pc:picChg>
        <pc:picChg chg="add del">
          <ac:chgData name="SOTO BONILLA, OSCAR EDUARDO" userId="254e83e5-66b1-4c97-b7ec-2d08f0df7036" providerId="ADAL" clId="{80753170-D0FD-4D54-9A1A-54FBE9A753F7}" dt="2021-07-15T04:32:20.078" v="688" actId="478"/>
          <ac:picMkLst>
            <pc:docMk/>
            <pc:sldMk cId="767675903" sldId="362"/>
            <ac:picMk id="19" creationId="{95068DCC-6D7D-4551-8828-DDE896DDAA62}"/>
          </ac:picMkLst>
        </pc:picChg>
        <pc:picChg chg="add mod ord">
          <ac:chgData name="SOTO BONILLA, OSCAR EDUARDO" userId="254e83e5-66b1-4c97-b7ec-2d08f0df7036" providerId="ADAL" clId="{80753170-D0FD-4D54-9A1A-54FBE9A753F7}" dt="2021-07-15T04:33:29.857" v="699" actId="1076"/>
          <ac:picMkLst>
            <pc:docMk/>
            <pc:sldMk cId="767675903" sldId="362"/>
            <ac:picMk id="21" creationId="{C3930385-3585-4D31-98FD-F35061A8AB68}"/>
          </ac:picMkLst>
        </pc:picChg>
      </pc:sldChg>
      <pc:sldChg chg="addSp delSp modSp mod">
        <pc:chgData name="SOTO BONILLA, OSCAR EDUARDO" userId="254e83e5-66b1-4c97-b7ec-2d08f0df7036" providerId="ADAL" clId="{80753170-D0FD-4D54-9A1A-54FBE9A753F7}" dt="2021-07-15T01:39:36.107" v="136" actId="1076"/>
        <pc:sldMkLst>
          <pc:docMk/>
          <pc:sldMk cId="495483412" sldId="363"/>
        </pc:sldMkLst>
        <pc:spChg chg="del mod">
          <ac:chgData name="SOTO BONILLA, OSCAR EDUARDO" userId="254e83e5-66b1-4c97-b7ec-2d08f0df7036" providerId="ADAL" clId="{80753170-D0FD-4D54-9A1A-54FBE9A753F7}" dt="2021-07-15T01:37:51.987" v="128" actId="478"/>
          <ac:spMkLst>
            <pc:docMk/>
            <pc:sldMk cId="495483412" sldId="363"/>
            <ac:spMk id="2" creationId="{C18026B5-2F88-BA48-A996-4A13FDFAA43A}"/>
          </ac:spMkLst>
        </pc:spChg>
        <pc:spChg chg="add mod">
          <ac:chgData name="SOTO BONILLA, OSCAR EDUARDO" userId="254e83e5-66b1-4c97-b7ec-2d08f0df7036" providerId="ADAL" clId="{80753170-D0FD-4D54-9A1A-54FBE9A753F7}" dt="2021-07-15T01:37:56.844" v="130" actId="1076"/>
          <ac:spMkLst>
            <pc:docMk/>
            <pc:sldMk cId="495483412" sldId="363"/>
            <ac:spMk id="12" creationId="{554D6619-87A0-409F-81DB-34A1FDF21EE1}"/>
          </ac:spMkLst>
        </pc:spChg>
        <pc:spChg chg="add del mod">
          <ac:chgData name="SOTO BONILLA, OSCAR EDUARDO" userId="254e83e5-66b1-4c97-b7ec-2d08f0df7036" providerId="ADAL" clId="{80753170-D0FD-4D54-9A1A-54FBE9A753F7}" dt="2021-07-15T01:37:54.522" v="129" actId="478"/>
          <ac:spMkLst>
            <pc:docMk/>
            <pc:sldMk cId="495483412" sldId="363"/>
            <ac:spMk id="14" creationId="{211357FC-6C71-4A87-B219-1309AA8AD8AD}"/>
          </ac:spMkLst>
        </pc:spChg>
        <pc:picChg chg="add mod">
          <ac:chgData name="SOTO BONILLA, OSCAR EDUARDO" userId="254e83e5-66b1-4c97-b7ec-2d08f0df7036" providerId="ADAL" clId="{80753170-D0FD-4D54-9A1A-54FBE9A753F7}" dt="2021-07-15T01:39:36.107" v="136" actId="1076"/>
          <ac:picMkLst>
            <pc:docMk/>
            <pc:sldMk cId="495483412" sldId="363"/>
            <ac:picMk id="16" creationId="{AB83837B-1D47-433A-9709-06E0E6A18A73}"/>
          </ac:picMkLst>
        </pc:picChg>
      </pc:sldChg>
      <pc:sldChg chg="addSp delSp modSp mod">
        <pc:chgData name="SOTO BONILLA, OSCAR EDUARDO" userId="254e83e5-66b1-4c97-b7ec-2d08f0df7036" providerId="ADAL" clId="{80753170-D0FD-4D54-9A1A-54FBE9A753F7}" dt="2021-07-15T01:37:28.460" v="119" actId="1076"/>
        <pc:sldMkLst>
          <pc:docMk/>
          <pc:sldMk cId="643842168" sldId="364"/>
        </pc:sldMkLst>
        <pc:spChg chg="del mod">
          <ac:chgData name="SOTO BONILLA, OSCAR EDUARDO" userId="254e83e5-66b1-4c97-b7ec-2d08f0df7036" providerId="ADAL" clId="{80753170-D0FD-4D54-9A1A-54FBE9A753F7}" dt="2021-07-15T01:37:21.739" v="117" actId="478"/>
          <ac:spMkLst>
            <pc:docMk/>
            <pc:sldMk cId="643842168" sldId="364"/>
            <ac:spMk id="2" creationId="{8C122DF8-59D4-D94D-8ED9-F2F319899DBF}"/>
          </ac:spMkLst>
        </pc:spChg>
        <pc:spChg chg="add del mod">
          <ac:chgData name="SOTO BONILLA, OSCAR EDUARDO" userId="254e83e5-66b1-4c97-b7ec-2d08f0df7036" providerId="ADAL" clId="{80753170-D0FD-4D54-9A1A-54FBE9A753F7}" dt="2021-07-15T01:37:24.618" v="118" actId="478"/>
          <ac:spMkLst>
            <pc:docMk/>
            <pc:sldMk cId="643842168" sldId="364"/>
            <ac:spMk id="7" creationId="{48971FD8-D2DA-4CA0-B8D6-42A6353E3AC6}"/>
          </ac:spMkLst>
        </pc:spChg>
        <pc:spChg chg="add mod">
          <ac:chgData name="SOTO BONILLA, OSCAR EDUARDO" userId="254e83e5-66b1-4c97-b7ec-2d08f0df7036" providerId="ADAL" clId="{80753170-D0FD-4D54-9A1A-54FBE9A753F7}" dt="2021-07-15T01:37:28.460" v="119" actId="1076"/>
          <ac:spMkLst>
            <pc:docMk/>
            <pc:sldMk cId="643842168" sldId="364"/>
            <ac:spMk id="16" creationId="{A4890A54-CD28-490E-BDB7-F0500F8F03D4}"/>
          </ac:spMkLst>
        </pc:spChg>
      </pc:sldChg>
      <pc:sldChg chg="modSp mod">
        <pc:chgData name="SOTO BONILLA, OSCAR EDUARDO" userId="254e83e5-66b1-4c97-b7ec-2d08f0df7036" providerId="ADAL" clId="{80753170-D0FD-4D54-9A1A-54FBE9A753F7}" dt="2021-07-15T10:17:14.466" v="1629" actId="14100"/>
        <pc:sldMkLst>
          <pc:docMk/>
          <pc:sldMk cId="2898572516" sldId="365"/>
        </pc:sldMkLst>
        <pc:picChg chg="mod">
          <ac:chgData name="SOTO BONILLA, OSCAR EDUARDO" userId="254e83e5-66b1-4c97-b7ec-2d08f0df7036" providerId="ADAL" clId="{80753170-D0FD-4D54-9A1A-54FBE9A753F7}" dt="2021-07-15T10:17:14.466" v="1629" actId="14100"/>
          <ac:picMkLst>
            <pc:docMk/>
            <pc:sldMk cId="2898572516" sldId="365"/>
            <ac:picMk id="35" creationId="{A55D8CFC-9D20-42DD-AA32-E1C7C3539311}"/>
          </ac:picMkLst>
        </pc:picChg>
      </pc:sldChg>
      <pc:sldChg chg="del ord">
        <pc:chgData name="SOTO BONILLA, OSCAR EDUARDO" userId="254e83e5-66b1-4c97-b7ec-2d08f0df7036" providerId="ADAL" clId="{80753170-D0FD-4D54-9A1A-54FBE9A753F7}" dt="2021-07-15T08:54:38.763" v="988" actId="2696"/>
        <pc:sldMkLst>
          <pc:docMk/>
          <pc:sldMk cId="1276554655" sldId="366"/>
        </pc:sldMkLst>
      </pc:sldChg>
      <pc:sldChg chg="addSp delSp modSp add mod">
        <pc:chgData name="SOTO BONILLA, OSCAR EDUARDO" userId="254e83e5-66b1-4c97-b7ec-2d08f0df7036" providerId="ADAL" clId="{80753170-D0FD-4D54-9A1A-54FBE9A753F7}" dt="2021-07-15T12:24:20.765" v="2029" actId="20577"/>
        <pc:sldMkLst>
          <pc:docMk/>
          <pc:sldMk cId="3596927433" sldId="367"/>
        </pc:sldMkLst>
        <pc:spChg chg="mod">
          <ac:chgData name="SOTO BONILLA, OSCAR EDUARDO" userId="254e83e5-66b1-4c97-b7ec-2d08f0df7036" providerId="ADAL" clId="{80753170-D0FD-4D54-9A1A-54FBE9A753F7}" dt="2021-07-15T12:24:20.765" v="2029" actId="20577"/>
          <ac:spMkLst>
            <pc:docMk/>
            <pc:sldMk cId="3596927433" sldId="367"/>
            <ac:spMk id="2" creationId="{8C122DF8-59D4-D94D-8ED9-F2F319899DBF}"/>
          </ac:spMkLst>
        </pc:spChg>
        <pc:spChg chg="mod">
          <ac:chgData name="SOTO BONILLA, OSCAR EDUARDO" userId="254e83e5-66b1-4c97-b7ec-2d08f0df7036" providerId="ADAL" clId="{80753170-D0FD-4D54-9A1A-54FBE9A753F7}" dt="2021-07-15T02:24:50.461" v="449" actId="1076"/>
          <ac:spMkLst>
            <pc:docMk/>
            <pc:sldMk cId="3596927433" sldId="367"/>
            <ac:spMk id="3" creationId="{4D5B7634-ADBA-124F-B8CA-431F07F18D44}"/>
          </ac:spMkLst>
        </pc:spChg>
        <pc:spChg chg="mod">
          <ac:chgData name="SOTO BONILLA, OSCAR EDUARDO" userId="254e83e5-66b1-4c97-b7ec-2d08f0df7036" providerId="ADAL" clId="{80753170-D0FD-4D54-9A1A-54FBE9A753F7}" dt="2021-07-15T02:24:50.461" v="449" actId="1076"/>
          <ac:spMkLst>
            <pc:docMk/>
            <pc:sldMk cId="3596927433" sldId="367"/>
            <ac:spMk id="4" creationId="{529E91F3-E1A0-DB4A-8CD8-D9D1AB0FFB40}"/>
          </ac:spMkLst>
        </pc:spChg>
        <pc:spChg chg="mod">
          <ac:chgData name="SOTO BONILLA, OSCAR EDUARDO" userId="254e83e5-66b1-4c97-b7ec-2d08f0df7036" providerId="ADAL" clId="{80753170-D0FD-4D54-9A1A-54FBE9A753F7}" dt="2021-07-15T02:24:50.461" v="449" actId="1076"/>
          <ac:spMkLst>
            <pc:docMk/>
            <pc:sldMk cId="3596927433" sldId="367"/>
            <ac:spMk id="5" creationId="{AB744071-0CE2-7746-9315-22EC28A0F462}"/>
          </ac:spMkLst>
        </pc:spChg>
        <pc:spChg chg="add del mod">
          <ac:chgData name="SOTO BONILLA, OSCAR EDUARDO" userId="254e83e5-66b1-4c97-b7ec-2d08f0df7036" providerId="ADAL" clId="{80753170-D0FD-4D54-9A1A-54FBE9A753F7}" dt="2021-07-15T02:21:07.206" v="432" actId="478"/>
          <ac:spMkLst>
            <pc:docMk/>
            <pc:sldMk cId="3596927433" sldId="367"/>
            <ac:spMk id="7" creationId="{1115C465-24A4-4124-BBC3-4F9B0CE52B3C}"/>
          </ac:spMkLst>
        </pc:spChg>
        <pc:spChg chg="add del mod">
          <ac:chgData name="SOTO BONILLA, OSCAR EDUARDO" userId="254e83e5-66b1-4c97-b7ec-2d08f0df7036" providerId="ADAL" clId="{80753170-D0FD-4D54-9A1A-54FBE9A753F7}" dt="2021-07-15T02:21:07.206" v="432" actId="478"/>
          <ac:spMkLst>
            <pc:docMk/>
            <pc:sldMk cId="3596927433" sldId="367"/>
            <ac:spMk id="9" creationId="{A5DCC243-D979-485B-8AEF-0C7C4FD28B4D}"/>
          </ac:spMkLst>
        </pc:spChg>
        <pc:spChg chg="add del mod">
          <ac:chgData name="SOTO BONILLA, OSCAR EDUARDO" userId="254e83e5-66b1-4c97-b7ec-2d08f0df7036" providerId="ADAL" clId="{80753170-D0FD-4D54-9A1A-54FBE9A753F7}" dt="2021-07-15T02:21:07.206" v="432" actId="478"/>
          <ac:spMkLst>
            <pc:docMk/>
            <pc:sldMk cId="3596927433" sldId="367"/>
            <ac:spMk id="11" creationId="{51F1572B-970E-49E4-AD90-CE43C7C8C2F5}"/>
          </ac:spMkLst>
        </pc:spChg>
        <pc:spChg chg="add del mod">
          <ac:chgData name="SOTO BONILLA, OSCAR EDUARDO" userId="254e83e5-66b1-4c97-b7ec-2d08f0df7036" providerId="ADAL" clId="{80753170-D0FD-4D54-9A1A-54FBE9A753F7}" dt="2021-07-15T02:21:07.206" v="432" actId="478"/>
          <ac:spMkLst>
            <pc:docMk/>
            <pc:sldMk cId="3596927433" sldId="367"/>
            <ac:spMk id="13" creationId="{C8747580-0B7B-4453-A57A-08BFAB8D180D}"/>
          </ac:spMkLst>
        </pc:spChg>
        <pc:spChg chg="add del mod">
          <ac:chgData name="SOTO BONILLA, OSCAR EDUARDO" userId="254e83e5-66b1-4c97-b7ec-2d08f0df7036" providerId="ADAL" clId="{80753170-D0FD-4D54-9A1A-54FBE9A753F7}" dt="2021-07-15T02:21:07.206" v="432" actId="478"/>
          <ac:spMkLst>
            <pc:docMk/>
            <pc:sldMk cId="3596927433" sldId="367"/>
            <ac:spMk id="15" creationId="{8EFE1974-FE34-4D00-B948-3311911DCD6F}"/>
          </ac:spMkLst>
        </pc:spChg>
        <pc:spChg chg="add del mod">
          <ac:chgData name="SOTO BONILLA, OSCAR EDUARDO" userId="254e83e5-66b1-4c97-b7ec-2d08f0df7036" providerId="ADAL" clId="{80753170-D0FD-4D54-9A1A-54FBE9A753F7}" dt="2021-07-15T02:21:07.206" v="432" actId="478"/>
          <ac:spMkLst>
            <pc:docMk/>
            <pc:sldMk cId="3596927433" sldId="367"/>
            <ac:spMk id="17" creationId="{B010E60E-6B0B-4670-B56A-5699C63D011D}"/>
          </ac:spMkLst>
        </pc:spChg>
        <pc:spChg chg="add del mod">
          <ac:chgData name="SOTO BONILLA, OSCAR EDUARDO" userId="254e83e5-66b1-4c97-b7ec-2d08f0df7036" providerId="ADAL" clId="{80753170-D0FD-4D54-9A1A-54FBE9A753F7}" dt="2021-07-15T02:21:07.206" v="432" actId="478"/>
          <ac:spMkLst>
            <pc:docMk/>
            <pc:sldMk cId="3596927433" sldId="367"/>
            <ac:spMk id="19" creationId="{781717BD-03F5-44DD-80E0-B73EF293FAC6}"/>
          </ac:spMkLst>
        </pc:spChg>
        <pc:spChg chg="add del mod">
          <ac:chgData name="SOTO BONILLA, OSCAR EDUARDO" userId="254e83e5-66b1-4c97-b7ec-2d08f0df7036" providerId="ADAL" clId="{80753170-D0FD-4D54-9A1A-54FBE9A753F7}" dt="2021-07-15T02:21:07.206" v="432" actId="478"/>
          <ac:spMkLst>
            <pc:docMk/>
            <pc:sldMk cId="3596927433" sldId="367"/>
            <ac:spMk id="21" creationId="{DF174217-93BF-4A38-A7A7-A6427336B4AB}"/>
          </ac:spMkLst>
        </pc:spChg>
        <pc:spChg chg="add del mod">
          <ac:chgData name="SOTO BONILLA, OSCAR EDUARDO" userId="254e83e5-66b1-4c97-b7ec-2d08f0df7036" providerId="ADAL" clId="{80753170-D0FD-4D54-9A1A-54FBE9A753F7}" dt="2021-07-15T02:21:07.206" v="432" actId="478"/>
          <ac:spMkLst>
            <pc:docMk/>
            <pc:sldMk cId="3596927433" sldId="367"/>
            <ac:spMk id="23" creationId="{318E8E76-CEE4-438A-9692-A748F781E74F}"/>
          </ac:spMkLst>
        </pc:spChg>
        <pc:spChg chg="add del mod">
          <ac:chgData name="SOTO BONILLA, OSCAR EDUARDO" userId="254e83e5-66b1-4c97-b7ec-2d08f0df7036" providerId="ADAL" clId="{80753170-D0FD-4D54-9A1A-54FBE9A753F7}" dt="2021-07-15T02:21:07.206" v="432" actId="478"/>
          <ac:spMkLst>
            <pc:docMk/>
            <pc:sldMk cId="3596927433" sldId="367"/>
            <ac:spMk id="25" creationId="{D2492DFD-73CA-47DB-B0DF-2B238C253C35}"/>
          </ac:spMkLst>
        </pc:spChg>
        <pc:spChg chg="del">
          <ac:chgData name="SOTO BONILLA, OSCAR EDUARDO" userId="254e83e5-66b1-4c97-b7ec-2d08f0df7036" providerId="ADAL" clId="{80753170-D0FD-4D54-9A1A-54FBE9A753F7}" dt="2021-07-15T02:21:03.271" v="431" actId="478"/>
          <ac:spMkLst>
            <pc:docMk/>
            <pc:sldMk cId="3596927433" sldId="367"/>
            <ac:spMk id="44" creationId="{906E4DF9-127F-4650-8BAA-2521A37885B0}"/>
          </ac:spMkLst>
        </pc:spChg>
        <pc:spChg chg="del">
          <ac:chgData name="SOTO BONILLA, OSCAR EDUARDO" userId="254e83e5-66b1-4c97-b7ec-2d08f0df7036" providerId="ADAL" clId="{80753170-D0FD-4D54-9A1A-54FBE9A753F7}" dt="2021-07-15T02:21:03.271" v="431" actId="478"/>
          <ac:spMkLst>
            <pc:docMk/>
            <pc:sldMk cId="3596927433" sldId="367"/>
            <ac:spMk id="45" creationId="{803A1E73-C790-447A-974F-B3ADB50149F7}"/>
          </ac:spMkLst>
        </pc:spChg>
        <pc:spChg chg="del">
          <ac:chgData name="SOTO BONILLA, OSCAR EDUARDO" userId="254e83e5-66b1-4c97-b7ec-2d08f0df7036" providerId="ADAL" clId="{80753170-D0FD-4D54-9A1A-54FBE9A753F7}" dt="2021-07-15T02:21:03.271" v="431" actId="478"/>
          <ac:spMkLst>
            <pc:docMk/>
            <pc:sldMk cId="3596927433" sldId="367"/>
            <ac:spMk id="46" creationId="{A09D80D2-95FB-43C6-96F8-7EF7737C28BA}"/>
          </ac:spMkLst>
        </pc:spChg>
        <pc:spChg chg="del">
          <ac:chgData name="SOTO BONILLA, OSCAR EDUARDO" userId="254e83e5-66b1-4c97-b7ec-2d08f0df7036" providerId="ADAL" clId="{80753170-D0FD-4D54-9A1A-54FBE9A753F7}" dt="2021-07-15T02:21:03.271" v="431" actId="478"/>
          <ac:spMkLst>
            <pc:docMk/>
            <pc:sldMk cId="3596927433" sldId="367"/>
            <ac:spMk id="47" creationId="{DDA232CE-EB44-41DD-920C-AEDD5C33D2A5}"/>
          </ac:spMkLst>
        </pc:spChg>
        <pc:spChg chg="del">
          <ac:chgData name="SOTO BONILLA, OSCAR EDUARDO" userId="254e83e5-66b1-4c97-b7ec-2d08f0df7036" providerId="ADAL" clId="{80753170-D0FD-4D54-9A1A-54FBE9A753F7}" dt="2021-07-15T02:21:03.271" v="431" actId="478"/>
          <ac:spMkLst>
            <pc:docMk/>
            <pc:sldMk cId="3596927433" sldId="367"/>
            <ac:spMk id="48" creationId="{CEBFC0C0-C506-47F0-AE21-8A46DB86644A}"/>
          </ac:spMkLst>
        </pc:spChg>
        <pc:spChg chg="del">
          <ac:chgData name="SOTO BONILLA, OSCAR EDUARDO" userId="254e83e5-66b1-4c97-b7ec-2d08f0df7036" providerId="ADAL" clId="{80753170-D0FD-4D54-9A1A-54FBE9A753F7}" dt="2021-07-15T02:21:03.271" v="431" actId="478"/>
          <ac:spMkLst>
            <pc:docMk/>
            <pc:sldMk cId="3596927433" sldId="367"/>
            <ac:spMk id="49" creationId="{ED796758-F31D-4250-A439-D6DE9523C88B}"/>
          </ac:spMkLst>
        </pc:spChg>
        <pc:spChg chg="del">
          <ac:chgData name="SOTO BONILLA, OSCAR EDUARDO" userId="254e83e5-66b1-4c97-b7ec-2d08f0df7036" providerId="ADAL" clId="{80753170-D0FD-4D54-9A1A-54FBE9A753F7}" dt="2021-07-15T02:21:03.271" v="431" actId="478"/>
          <ac:spMkLst>
            <pc:docMk/>
            <pc:sldMk cId="3596927433" sldId="367"/>
            <ac:spMk id="50" creationId="{C60A09F8-DA84-487F-81AC-337BE4A9F35B}"/>
          </ac:spMkLst>
        </pc:spChg>
        <pc:spChg chg="del">
          <ac:chgData name="SOTO BONILLA, OSCAR EDUARDO" userId="254e83e5-66b1-4c97-b7ec-2d08f0df7036" providerId="ADAL" clId="{80753170-D0FD-4D54-9A1A-54FBE9A753F7}" dt="2021-07-15T02:21:03.271" v="431" actId="478"/>
          <ac:spMkLst>
            <pc:docMk/>
            <pc:sldMk cId="3596927433" sldId="367"/>
            <ac:spMk id="51" creationId="{D582AC9C-B267-4C04-9E50-051DE433538C}"/>
          </ac:spMkLst>
        </pc:spChg>
        <pc:spChg chg="del">
          <ac:chgData name="SOTO BONILLA, OSCAR EDUARDO" userId="254e83e5-66b1-4c97-b7ec-2d08f0df7036" providerId="ADAL" clId="{80753170-D0FD-4D54-9A1A-54FBE9A753F7}" dt="2021-07-15T02:21:03.271" v="431" actId="478"/>
          <ac:spMkLst>
            <pc:docMk/>
            <pc:sldMk cId="3596927433" sldId="367"/>
            <ac:spMk id="52" creationId="{1E84004F-53E7-47E5-A493-1980475C42D4}"/>
          </ac:spMkLst>
        </pc:spChg>
        <pc:spChg chg="del">
          <ac:chgData name="SOTO BONILLA, OSCAR EDUARDO" userId="254e83e5-66b1-4c97-b7ec-2d08f0df7036" providerId="ADAL" clId="{80753170-D0FD-4D54-9A1A-54FBE9A753F7}" dt="2021-07-15T02:21:03.271" v="431" actId="478"/>
          <ac:spMkLst>
            <pc:docMk/>
            <pc:sldMk cId="3596927433" sldId="367"/>
            <ac:spMk id="53" creationId="{A1B673DD-4FEC-4191-8446-77B89805FF2B}"/>
          </ac:spMkLst>
        </pc:spChg>
        <pc:spChg chg="add mod ord">
          <ac:chgData name="SOTO BONILLA, OSCAR EDUARDO" userId="254e83e5-66b1-4c97-b7ec-2d08f0df7036" providerId="ADAL" clId="{80753170-D0FD-4D54-9A1A-54FBE9A753F7}" dt="2021-07-15T11:34:39.215" v="1834" actId="164"/>
          <ac:spMkLst>
            <pc:docMk/>
            <pc:sldMk cId="3596927433" sldId="367"/>
            <ac:spMk id="57" creationId="{49D3A87B-5ADF-4199-A430-5E2BA45FF1DA}"/>
          </ac:spMkLst>
        </pc:spChg>
        <pc:spChg chg="mod">
          <ac:chgData name="SOTO BONILLA, OSCAR EDUARDO" userId="254e83e5-66b1-4c97-b7ec-2d08f0df7036" providerId="ADAL" clId="{80753170-D0FD-4D54-9A1A-54FBE9A753F7}" dt="2021-07-15T11:38:24.014" v="1845" actId="14100"/>
          <ac:spMkLst>
            <pc:docMk/>
            <pc:sldMk cId="3596927433" sldId="367"/>
            <ac:spMk id="60" creationId="{41037580-2043-4A2D-9778-A868692A6EB4}"/>
          </ac:spMkLst>
        </pc:spChg>
        <pc:spChg chg="add mod ord">
          <ac:chgData name="SOTO BONILLA, OSCAR EDUARDO" userId="254e83e5-66b1-4c97-b7ec-2d08f0df7036" providerId="ADAL" clId="{80753170-D0FD-4D54-9A1A-54FBE9A753F7}" dt="2021-07-15T11:49:55.491" v="1935" actId="164"/>
          <ac:spMkLst>
            <pc:docMk/>
            <pc:sldMk cId="3596927433" sldId="367"/>
            <ac:spMk id="77" creationId="{06CE76C9-1DD3-4A80-8EF8-9AE1F11AA3FF}"/>
          </ac:spMkLst>
        </pc:spChg>
        <pc:grpChg chg="add mod">
          <ac:chgData name="SOTO BONILLA, OSCAR EDUARDO" userId="254e83e5-66b1-4c97-b7ec-2d08f0df7036" providerId="ADAL" clId="{80753170-D0FD-4D54-9A1A-54FBE9A753F7}" dt="2021-07-15T11:34:39.215" v="1834" actId="164"/>
          <ac:grpSpMkLst>
            <pc:docMk/>
            <pc:sldMk cId="3596927433" sldId="367"/>
            <ac:grpSpMk id="26" creationId="{C43BF62C-7310-403B-B363-1D53C2DB4E23}"/>
          </ac:grpSpMkLst>
        </pc:grpChg>
        <pc:grpChg chg="add del mod">
          <ac:chgData name="SOTO BONILLA, OSCAR EDUARDO" userId="254e83e5-66b1-4c97-b7ec-2d08f0df7036" providerId="ADAL" clId="{80753170-D0FD-4D54-9A1A-54FBE9A753F7}" dt="2021-07-15T11:37:55.660" v="1843" actId="21"/>
          <ac:grpSpMkLst>
            <pc:docMk/>
            <pc:sldMk cId="3596927433" sldId="367"/>
            <ac:grpSpMk id="58" creationId="{81C7ECCC-ADA8-4D06-8958-3EFDC8CA4B92}"/>
          </ac:grpSpMkLst>
        </pc:grpChg>
        <pc:grpChg chg="add del mod">
          <ac:chgData name="SOTO BONILLA, OSCAR EDUARDO" userId="254e83e5-66b1-4c97-b7ec-2d08f0df7036" providerId="ADAL" clId="{80753170-D0FD-4D54-9A1A-54FBE9A753F7}" dt="2021-07-15T11:40:45.048" v="1858" actId="478"/>
          <ac:grpSpMkLst>
            <pc:docMk/>
            <pc:sldMk cId="3596927433" sldId="367"/>
            <ac:grpSpMk id="59" creationId="{15425047-B4E4-4E26-80F2-627CCD923EB2}"/>
          </ac:grpSpMkLst>
        </pc:grpChg>
        <pc:grpChg chg="mod">
          <ac:chgData name="SOTO BONILLA, OSCAR EDUARDO" userId="254e83e5-66b1-4c97-b7ec-2d08f0df7036" providerId="ADAL" clId="{80753170-D0FD-4D54-9A1A-54FBE9A753F7}" dt="2021-07-15T11:36:48.040" v="1836"/>
          <ac:grpSpMkLst>
            <pc:docMk/>
            <pc:sldMk cId="3596927433" sldId="367"/>
            <ac:grpSpMk id="61" creationId="{932E0A6E-C5FE-43A7-B5B1-1554CFA99C74}"/>
          </ac:grpSpMkLst>
        </pc:grpChg>
        <pc:grpChg chg="add mod">
          <ac:chgData name="SOTO BONILLA, OSCAR EDUARDO" userId="254e83e5-66b1-4c97-b7ec-2d08f0df7036" providerId="ADAL" clId="{80753170-D0FD-4D54-9A1A-54FBE9A753F7}" dt="2021-07-15T11:49:55.491" v="1935" actId="164"/>
          <ac:grpSpMkLst>
            <pc:docMk/>
            <pc:sldMk cId="3596927433" sldId="367"/>
            <ac:grpSpMk id="76" creationId="{9F13E3D9-E929-4DE8-806D-0B34B90DA02E}"/>
          </ac:grpSpMkLst>
        </pc:grpChg>
        <pc:grpChg chg="add mod">
          <ac:chgData name="SOTO BONILLA, OSCAR EDUARDO" userId="254e83e5-66b1-4c97-b7ec-2d08f0df7036" providerId="ADAL" clId="{80753170-D0FD-4D54-9A1A-54FBE9A753F7}" dt="2021-07-15T12:19:49.551" v="1972" actId="14100"/>
          <ac:grpSpMkLst>
            <pc:docMk/>
            <pc:sldMk cId="3596927433" sldId="367"/>
            <ac:grpSpMk id="78" creationId="{73737824-C1A2-4394-846F-F63E407E6602}"/>
          </ac:grpSpMkLst>
        </pc:grpChg>
        <pc:picChg chg="add del">
          <ac:chgData name="SOTO BONILLA, OSCAR EDUARDO" userId="254e83e5-66b1-4c97-b7ec-2d08f0df7036" providerId="ADAL" clId="{80753170-D0FD-4D54-9A1A-54FBE9A753F7}" dt="2021-07-15T11:11:47.091" v="1735" actId="22"/>
          <ac:picMkLst>
            <pc:docMk/>
            <pc:sldMk cId="3596927433" sldId="367"/>
            <ac:picMk id="28" creationId="{F8E4A100-C9F0-4259-A0E8-78482B618ECD}"/>
          </ac:picMkLst>
        </pc:picChg>
        <pc:picChg chg="add mod">
          <ac:chgData name="SOTO BONILLA, OSCAR EDUARDO" userId="254e83e5-66b1-4c97-b7ec-2d08f0df7036" providerId="ADAL" clId="{80753170-D0FD-4D54-9A1A-54FBE9A753F7}" dt="2021-07-15T11:34:39.215" v="1834" actId="164"/>
          <ac:picMkLst>
            <pc:docMk/>
            <pc:sldMk cId="3596927433" sldId="367"/>
            <ac:picMk id="30" creationId="{B539F493-AD97-49B9-AFF5-2C8371A2872B}"/>
          </ac:picMkLst>
        </pc:picChg>
        <pc:picChg chg="add mod">
          <ac:chgData name="SOTO BONILLA, OSCAR EDUARDO" userId="254e83e5-66b1-4c97-b7ec-2d08f0df7036" providerId="ADAL" clId="{80753170-D0FD-4D54-9A1A-54FBE9A753F7}" dt="2021-07-15T11:34:39.215" v="1834" actId="164"/>
          <ac:picMkLst>
            <pc:docMk/>
            <pc:sldMk cId="3596927433" sldId="367"/>
            <ac:picMk id="32" creationId="{4A0C8333-D736-4B29-8C2C-4903CB1307D1}"/>
          </ac:picMkLst>
        </pc:picChg>
        <pc:picChg chg="add mod">
          <ac:chgData name="SOTO BONILLA, OSCAR EDUARDO" userId="254e83e5-66b1-4c97-b7ec-2d08f0df7036" providerId="ADAL" clId="{80753170-D0FD-4D54-9A1A-54FBE9A753F7}" dt="2021-07-15T11:34:39.215" v="1834" actId="164"/>
          <ac:picMkLst>
            <pc:docMk/>
            <pc:sldMk cId="3596927433" sldId="367"/>
            <ac:picMk id="34" creationId="{B01FC56A-398E-4D54-8936-AA54F0785E7D}"/>
          </ac:picMkLst>
        </pc:picChg>
        <pc:picChg chg="add mod">
          <ac:chgData name="SOTO BONILLA, OSCAR EDUARDO" userId="254e83e5-66b1-4c97-b7ec-2d08f0df7036" providerId="ADAL" clId="{80753170-D0FD-4D54-9A1A-54FBE9A753F7}" dt="2021-07-15T02:28:04.370" v="473" actId="164"/>
          <ac:picMkLst>
            <pc:docMk/>
            <pc:sldMk cId="3596927433" sldId="367"/>
            <ac:picMk id="36" creationId="{DCB0938C-3E1C-4C53-A15C-D71554BFF21E}"/>
          </ac:picMkLst>
        </pc:picChg>
        <pc:picChg chg="add mod">
          <ac:chgData name="SOTO BONILLA, OSCAR EDUARDO" userId="254e83e5-66b1-4c97-b7ec-2d08f0df7036" providerId="ADAL" clId="{80753170-D0FD-4D54-9A1A-54FBE9A753F7}" dt="2021-07-15T02:28:04.370" v="473" actId="164"/>
          <ac:picMkLst>
            <pc:docMk/>
            <pc:sldMk cId="3596927433" sldId="367"/>
            <ac:picMk id="37" creationId="{562347DE-EA2B-4381-8660-351D7030A7C4}"/>
          </ac:picMkLst>
        </pc:picChg>
        <pc:picChg chg="add mod">
          <ac:chgData name="SOTO BONILLA, OSCAR EDUARDO" userId="254e83e5-66b1-4c97-b7ec-2d08f0df7036" providerId="ADAL" clId="{80753170-D0FD-4D54-9A1A-54FBE9A753F7}" dt="2021-07-15T02:28:04.370" v="473" actId="164"/>
          <ac:picMkLst>
            <pc:docMk/>
            <pc:sldMk cId="3596927433" sldId="367"/>
            <ac:picMk id="38" creationId="{46C35FD1-08EF-45C5-8EB6-E467CDB28318}"/>
          </ac:picMkLst>
        </pc:picChg>
        <pc:picChg chg="add mod">
          <ac:chgData name="SOTO BONILLA, OSCAR EDUARDO" userId="254e83e5-66b1-4c97-b7ec-2d08f0df7036" providerId="ADAL" clId="{80753170-D0FD-4D54-9A1A-54FBE9A753F7}" dt="2021-07-15T02:28:04.370" v="473" actId="164"/>
          <ac:picMkLst>
            <pc:docMk/>
            <pc:sldMk cId="3596927433" sldId="367"/>
            <ac:picMk id="39" creationId="{6B8AB886-65C2-45D1-BC1D-0A9FDA3A3ECD}"/>
          </ac:picMkLst>
        </pc:picChg>
        <pc:picChg chg="add del mod">
          <ac:chgData name="SOTO BONILLA, OSCAR EDUARDO" userId="254e83e5-66b1-4c97-b7ec-2d08f0df7036" providerId="ADAL" clId="{80753170-D0FD-4D54-9A1A-54FBE9A753F7}" dt="2021-07-15T11:12:19.996" v="1747" actId="478"/>
          <ac:picMkLst>
            <pc:docMk/>
            <pc:sldMk cId="3596927433" sldId="367"/>
            <ac:picMk id="40" creationId="{9BC128B0-7CB6-483B-A978-A46D6990C3E6}"/>
          </ac:picMkLst>
        </pc:picChg>
        <pc:picChg chg="add del mod">
          <ac:chgData name="SOTO BONILLA, OSCAR EDUARDO" userId="254e83e5-66b1-4c97-b7ec-2d08f0df7036" providerId="ADAL" clId="{80753170-D0FD-4D54-9A1A-54FBE9A753F7}" dt="2021-07-15T11:12:19.996" v="1747" actId="478"/>
          <ac:picMkLst>
            <pc:docMk/>
            <pc:sldMk cId="3596927433" sldId="367"/>
            <ac:picMk id="41" creationId="{7E5C4978-E0E2-4132-9C3A-282BB4D70EC0}"/>
          </ac:picMkLst>
        </pc:picChg>
        <pc:picChg chg="add del mod">
          <ac:chgData name="SOTO BONILLA, OSCAR EDUARDO" userId="254e83e5-66b1-4c97-b7ec-2d08f0df7036" providerId="ADAL" clId="{80753170-D0FD-4D54-9A1A-54FBE9A753F7}" dt="2021-07-15T11:12:19.996" v="1747" actId="478"/>
          <ac:picMkLst>
            <pc:docMk/>
            <pc:sldMk cId="3596927433" sldId="367"/>
            <ac:picMk id="42" creationId="{063FDF09-5824-4CC4-8406-A94928B0E39B}"/>
          </ac:picMkLst>
        </pc:picChg>
        <pc:picChg chg="add del mod">
          <ac:chgData name="SOTO BONILLA, OSCAR EDUARDO" userId="254e83e5-66b1-4c97-b7ec-2d08f0df7036" providerId="ADAL" clId="{80753170-D0FD-4D54-9A1A-54FBE9A753F7}" dt="2021-07-15T11:12:19.996" v="1747" actId="478"/>
          <ac:picMkLst>
            <pc:docMk/>
            <pc:sldMk cId="3596927433" sldId="367"/>
            <ac:picMk id="43" creationId="{09B29026-FD5F-4115-97FF-62F7BD2D10A0}"/>
          </ac:picMkLst>
        </pc:picChg>
        <pc:picChg chg="add del mod">
          <ac:chgData name="SOTO BONILLA, OSCAR EDUARDO" userId="254e83e5-66b1-4c97-b7ec-2d08f0df7036" providerId="ADAL" clId="{80753170-D0FD-4D54-9A1A-54FBE9A753F7}" dt="2021-07-15T11:23:22.844" v="1785" actId="478"/>
          <ac:picMkLst>
            <pc:docMk/>
            <pc:sldMk cId="3596927433" sldId="367"/>
            <ac:picMk id="54" creationId="{5D13E9CD-36E0-4D70-BCBC-9A3B928136E3}"/>
          </ac:picMkLst>
        </pc:picChg>
        <pc:picChg chg="add mod">
          <ac:chgData name="SOTO BONILLA, OSCAR EDUARDO" userId="254e83e5-66b1-4c97-b7ec-2d08f0df7036" providerId="ADAL" clId="{80753170-D0FD-4D54-9A1A-54FBE9A753F7}" dt="2021-07-15T11:34:39.215" v="1834" actId="164"/>
          <ac:picMkLst>
            <pc:docMk/>
            <pc:sldMk cId="3596927433" sldId="367"/>
            <ac:picMk id="56" creationId="{49C47E12-F9A9-4149-8B27-A4044DC9F985}"/>
          </ac:picMkLst>
        </pc:picChg>
        <pc:picChg chg="mod">
          <ac:chgData name="SOTO BONILLA, OSCAR EDUARDO" userId="254e83e5-66b1-4c97-b7ec-2d08f0df7036" providerId="ADAL" clId="{80753170-D0FD-4D54-9A1A-54FBE9A753F7}" dt="2021-07-15T11:36:48.040" v="1836"/>
          <ac:picMkLst>
            <pc:docMk/>
            <pc:sldMk cId="3596927433" sldId="367"/>
            <ac:picMk id="62" creationId="{73F88066-DB41-434A-B26D-C979B64FC9B7}"/>
          </ac:picMkLst>
        </pc:picChg>
        <pc:picChg chg="mod">
          <ac:chgData name="SOTO BONILLA, OSCAR EDUARDO" userId="254e83e5-66b1-4c97-b7ec-2d08f0df7036" providerId="ADAL" clId="{80753170-D0FD-4D54-9A1A-54FBE9A753F7}" dt="2021-07-15T11:36:48.040" v="1836"/>
          <ac:picMkLst>
            <pc:docMk/>
            <pc:sldMk cId="3596927433" sldId="367"/>
            <ac:picMk id="63" creationId="{242FC3B8-4CCA-4210-AA9A-52AF0A43067E}"/>
          </ac:picMkLst>
        </pc:picChg>
        <pc:picChg chg="mod">
          <ac:chgData name="SOTO BONILLA, OSCAR EDUARDO" userId="254e83e5-66b1-4c97-b7ec-2d08f0df7036" providerId="ADAL" clId="{80753170-D0FD-4D54-9A1A-54FBE9A753F7}" dt="2021-07-15T11:36:48.040" v="1836"/>
          <ac:picMkLst>
            <pc:docMk/>
            <pc:sldMk cId="3596927433" sldId="367"/>
            <ac:picMk id="64" creationId="{3A6FDC13-8D8C-4C10-824D-2D79E5D5D880}"/>
          </ac:picMkLst>
        </pc:picChg>
        <pc:picChg chg="mod">
          <ac:chgData name="SOTO BONILLA, OSCAR EDUARDO" userId="254e83e5-66b1-4c97-b7ec-2d08f0df7036" providerId="ADAL" clId="{80753170-D0FD-4D54-9A1A-54FBE9A753F7}" dt="2021-07-15T11:36:48.040" v="1836"/>
          <ac:picMkLst>
            <pc:docMk/>
            <pc:sldMk cId="3596927433" sldId="367"/>
            <ac:picMk id="65" creationId="{04BBA2AF-B4FC-4CB7-8014-9CE3999F358F}"/>
          </ac:picMkLst>
        </pc:picChg>
        <pc:picChg chg="mod">
          <ac:chgData name="SOTO BONILLA, OSCAR EDUARDO" userId="254e83e5-66b1-4c97-b7ec-2d08f0df7036" providerId="ADAL" clId="{80753170-D0FD-4D54-9A1A-54FBE9A753F7}" dt="2021-07-15T11:36:48.040" v="1836"/>
          <ac:picMkLst>
            <pc:docMk/>
            <pc:sldMk cId="3596927433" sldId="367"/>
            <ac:picMk id="66" creationId="{FFA239F5-E793-4163-90DD-72751C7F738A}"/>
          </ac:picMkLst>
        </pc:picChg>
        <pc:picChg chg="mod">
          <ac:chgData name="SOTO BONILLA, OSCAR EDUARDO" userId="254e83e5-66b1-4c97-b7ec-2d08f0df7036" providerId="ADAL" clId="{80753170-D0FD-4D54-9A1A-54FBE9A753F7}" dt="2021-07-15T11:36:48.040" v="1836"/>
          <ac:picMkLst>
            <pc:docMk/>
            <pc:sldMk cId="3596927433" sldId="367"/>
            <ac:picMk id="67" creationId="{2CB85A6D-DE1D-4893-89D9-00828F886750}"/>
          </ac:picMkLst>
        </pc:picChg>
        <pc:picChg chg="mod">
          <ac:chgData name="SOTO BONILLA, OSCAR EDUARDO" userId="254e83e5-66b1-4c97-b7ec-2d08f0df7036" providerId="ADAL" clId="{80753170-D0FD-4D54-9A1A-54FBE9A753F7}" dt="2021-07-15T11:36:48.040" v="1836"/>
          <ac:picMkLst>
            <pc:docMk/>
            <pc:sldMk cId="3596927433" sldId="367"/>
            <ac:picMk id="68" creationId="{98B1A374-2267-4B3C-A474-6652C152569D}"/>
          </ac:picMkLst>
        </pc:picChg>
        <pc:picChg chg="mod">
          <ac:chgData name="SOTO BONILLA, OSCAR EDUARDO" userId="254e83e5-66b1-4c97-b7ec-2d08f0df7036" providerId="ADAL" clId="{80753170-D0FD-4D54-9A1A-54FBE9A753F7}" dt="2021-07-15T11:36:48.040" v="1836"/>
          <ac:picMkLst>
            <pc:docMk/>
            <pc:sldMk cId="3596927433" sldId="367"/>
            <ac:picMk id="69" creationId="{9BB17E6B-1FC7-415A-B746-8C18D6AD275C}"/>
          </ac:picMkLst>
        </pc:picChg>
        <pc:picChg chg="add del mod modCrop">
          <ac:chgData name="SOTO BONILLA, OSCAR EDUARDO" userId="254e83e5-66b1-4c97-b7ec-2d08f0df7036" providerId="ADAL" clId="{80753170-D0FD-4D54-9A1A-54FBE9A753F7}" dt="2021-07-15T11:39:30.205" v="1851" actId="478"/>
          <ac:picMkLst>
            <pc:docMk/>
            <pc:sldMk cId="3596927433" sldId="367"/>
            <ac:picMk id="71" creationId="{4504CE29-CC6B-408F-A035-507D2151AE6B}"/>
          </ac:picMkLst>
        </pc:picChg>
        <pc:picChg chg="add mod modCrop">
          <ac:chgData name="SOTO BONILLA, OSCAR EDUARDO" userId="254e83e5-66b1-4c97-b7ec-2d08f0df7036" providerId="ADAL" clId="{80753170-D0FD-4D54-9A1A-54FBE9A753F7}" dt="2021-07-15T11:49:03.994" v="1929" actId="732"/>
          <ac:picMkLst>
            <pc:docMk/>
            <pc:sldMk cId="3596927433" sldId="367"/>
            <ac:picMk id="73" creationId="{710568D2-8856-4DEB-9D46-1E260F70A38C}"/>
          </ac:picMkLst>
        </pc:picChg>
        <pc:picChg chg="add mod modCrop">
          <ac:chgData name="SOTO BONILLA, OSCAR EDUARDO" userId="254e83e5-66b1-4c97-b7ec-2d08f0df7036" providerId="ADAL" clId="{80753170-D0FD-4D54-9A1A-54FBE9A753F7}" dt="2021-07-15T11:49:09.309" v="1930" actId="732"/>
          <ac:picMkLst>
            <pc:docMk/>
            <pc:sldMk cId="3596927433" sldId="367"/>
            <ac:picMk id="75" creationId="{ED3BD56C-60B9-4654-B034-F6CEDABF307F}"/>
          </ac:picMkLst>
        </pc:picChg>
        <pc:picChg chg="add del mod">
          <ac:chgData name="SOTO BONILLA, OSCAR EDUARDO" userId="254e83e5-66b1-4c97-b7ec-2d08f0df7036" providerId="ADAL" clId="{80753170-D0FD-4D54-9A1A-54FBE9A753F7}" dt="2021-07-15T12:17:23.443" v="1940" actId="478"/>
          <ac:picMkLst>
            <pc:docMk/>
            <pc:sldMk cId="3596927433" sldId="367"/>
            <ac:picMk id="80" creationId="{AE6A93E5-94A2-4271-A549-E6FCD1346C16}"/>
          </ac:picMkLst>
        </pc:picChg>
        <pc:picChg chg="add mod modCrop">
          <ac:chgData name="SOTO BONILLA, OSCAR EDUARDO" userId="254e83e5-66b1-4c97-b7ec-2d08f0df7036" providerId="ADAL" clId="{80753170-D0FD-4D54-9A1A-54FBE9A753F7}" dt="2021-07-15T12:17:59.622" v="1951" actId="732"/>
          <ac:picMkLst>
            <pc:docMk/>
            <pc:sldMk cId="3596927433" sldId="367"/>
            <ac:picMk id="82" creationId="{9DF47959-E87E-4EFE-9A72-E8B45521B3FF}"/>
          </ac:picMkLst>
        </pc:picChg>
        <pc:picChg chg="add mod modCrop">
          <ac:chgData name="SOTO BONILLA, OSCAR EDUARDO" userId="254e83e5-66b1-4c97-b7ec-2d08f0df7036" providerId="ADAL" clId="{80753170-D0FD-4D54-9A1A-54FBE9A753F7}" dt="2021-07-15T12:18:13.168" v="1954" actId="1076"/>
          <ac:picMkLst>
            <pc:docMk/>
            <pc:sldMk cId="3596927433" sldId="367"/>
            <ac:picMk id="83" creationId="{78C77B7E-89B7-4B42-A937-9376ADB7A2D3}"/>
          </ac:picMkLst>
        </pc:picChg>
        <pc:picChg chg="add mod modCrop">
          <ac:chgData name="SOTO BONILLA, OSCAR EDUARDO" userId="254e83e5-66b1-4c97-b7ec-2d08f0df7036" providerId="ADAL" clId="{80753170-D0FD-4D54-9A1A-54FBE9A753F7}" dt="2021-07-15T12:18:33.491" v="1959" actId="1076"/>
          <ac:picMkLst>
            <pc:docMk/>
            <pc:sldMk cId="3596927433" sldId="367"/>
            <ac:picMk id="84" creationId="{4C335AEF-A8BE-4F22-9F63-40FB5D73F5B3}"/>
          </ac:picMkLst>
        </pc:picChg>
        <pc:picChg chg="add mod modCrop">
          <ac:chgData name="SOTO BONILLA, OSCAR EDUARDO" userId="254e83e5-66b1-4c97-b7ec-2d08f0df7036" providerId="ADAL" clId="{80753170-D0FD-4D54-9A1A-54FBE9A753F7}" dt="2021-07-15T12:19:52.871" v="1973" actId="14100"/>
          <ac:picMkLst>
            <pc:docMk/>
            <pc:sldMk cId="3596927433" sldId="367"/>
            <ac:picMk id="85" creationId="{AFEF1879-9DC9-41A6-B639-261D298F5E84}"/>
          </ac:picMkLst>
        </pc:picChg>
      </pc:sldChg>
      <pc:sldChg chg="new del">
        <pc:chgData name="SOTO BONILLA, OSCAR EDUARDO" userId="254e83e5-66b1-4c97-b7ec-2d08f0df7036" providerId="ADAL" clId="{80753170-D0FD-4D54-9A1A-54FBE9A753F7}" dt="2021-07-15T01:35:18.090" v="21" actId="47"/>
        <pc:sldMkLst>
          <pc:docMk/>
          <pc:sldMk cId="4180084379" sldId="367"/>
        </pc:sldMkLst>
      </pc:sldChg>
      <pc:sldChg chg="addSp delSp modSp add mod">
        <pc:chgData name="SOTO BONILLA, OSCAR EDUARDO" userId="254e83e5-66b1-4c97-b7ec-2d08f0df7036" providerId="ADAL" clId="{80753170-D0FD-4D54-9A1A-54FBE9A753F7}" dt="2021-07-15T12:36:41.133" v="2084" actId="20577"/>
        <pc:sldMkLst>
          <pc:docMk/>
          <pc:sldMk cId="4212719543" sldId="368"/>
        </pc:sldMkLst>
        <pc:spChg chg="mod">
          <ac:chgData name="SOTO BONILLA, OSCAR EDUARDO" userId="254e83e5-66b1-4c97-b7ec-2d08f0df7036" providerId="ADAL" clId="{80753170-D0FD-4D54-9A1A-54FBE9A753F7}" dt="2021-07-15T12:36:41.133" v="2084" actId="20577"/>
          <ac:spMkLst>
            <pc:docMk/>
            <pc:sldMk cId="4212719543" sldId="368"/>
            <ac:spMk id="2" creationId="{8C122DF8-59D4-D94D-8ED9-F2F319899DBF}"/>
          </ac:spMkLst>
        </pc:spChg>
        <pc:spChg chg="add del mod">
          <ac:chgData name="SOTO BONILLA, OSCAR EDUARDO" userId="254e83e5-66b1-4c97-b7ec-2d08f0df7036" providerId="ADAL" clId="{80753170-D0FD-4D54-9A1A-54FBE9A753F7}" dt="2021-07-15T02:31:16.576" v="480" actId="478"/>
          <ac:spMkLst>
            <pc:docMk/>
            <pc:sldMk cId="4212719543" sldId="368"/>
            <ac:spMk id="7" creationId="{ED997E5C-01F1-4970-957C-3F972428E80E}"/>
          </ac:spMkLst>
        </pc:spChg>
        <pc:spChg chg="add del mod">
          <ac:chgData name="SOTO BONILLA, OSCAR EDUARDO" userId="254e83e5-66b1-4c97-b7ec-2d08f0df7036" providerId="ADAL" clId="{80753170-D0FD-4D54-9A1A-54FBE9A753F7}" dt="2021-07-15T02:31:16.576" v="480" actId="478"/>
          <ac:spMkLst>
            <pc:docMk/>
            <pc:sldMk cId="4212719543" sldId="368"/>
            <ac:spMk id="9" creationId="{BF58FDA7-C1A8-42C7-B27F-1AA5C12795DE}"/>
          </ac:spMkLst>
        </pc:spChg>
        <pc:spChg chg="add del mod">
          <ac:chgData name="SOTO BONILLA, OSCAR EDUARDO" userId="254e83e5-66b1-4c97-b7ec-2d08f0df7036" providerId="ADAL" clId="{80753170-D0FD-4D54-9A1A-54FBE9A753F7}" dt="2021-07-15T02:31:16.576" v="480" actId="478"/>
          <ac:spMkLst>
            <pc:docMk/>
            <pc:sldMk cId="4212719543" sldId="368"/>
            <ac:spMk id="11" creationId="{77ACECA2-64D3-43E0-B895-6E29DD969460}"/>
          </ac:spMkLst>
        </pc:spChg>
        <pc:spChg chg="add del mod">
          <ac:chgData name="SOTO BONILLA, OSCAR EDUARDO" userId="254e83e5-66b1-4c97-b7ec-2d08f0df7036" providerId="ADAL" clId="{80753170-D0FD-4D54-9A1A-54FBE9A753F7}" dt="2021-07-15T02:31:16.576" v="480" actId="478"/>
          <ac:spMkLst>
            <pc:docMk/>
            <pc:sldMk cId="4212719543" sldId="368"/>
            <ac:spMk id="13" creationId="{65F09D67-2F99-4E6A-BB6B-FF6CBF55FDF6}"/>
          </ac:spMkLst>
        </pc:spChg>
        <pc:spChg chg="add del mod">
          <ac:chgData name="SOTO BONILLA, OSCAR EDUARDO" userId="254e83e5-66b1-4c97-b7ec-2d08f0df7036" providerId="ADAL" clId="{80753170-D0FD-4D54-9A1A-54FBE9A753F7}" dt="2021-07-15T02:31:16.576" v="480" actId="478"/>
          <ac:spMkLst>
            <pc:docMk/>
            <pc:sldMk cId="4212719543" sldId="368"/>
            <ac:spMk id="15" creationId="{C8E04195-2AEF-4A6A-946A-A8A4CC688D3F}"/>
          </ac:spMkLst>
        </pc:spChg>
        <pc:spChg chg="add del mod">
          <ac:chgData name="SOTO BONILLA, OSCAR EDUARDO" userId="254e83e5-66b1-4c97-b7ec-2d08f0df7036" providerId="ADAL" clId="{80753170-D0FD-4D54-9A1A-54FBE9A753F7}" dt="2021-07-15T02:31:16.576" v="480" actId="478"/>
          <ac:spMkLst>
            <pc:docMk/>
            <pc:sldMk cId="4212719543" sldId="368"/>
            <ac:spMk id="17" creationId="{6617C1D1-EEEA-4FB7-9D4F-EC47CDE0DB72}"/>
          </ac:spMkLst>
        </pc:spChg>
        <pc:spChg chg="add del mod">
          <ac:chgData name="SOTO BONILLA, OSCAR EDUARDO" userId="254e83e5-66b1-4c97-b7ec-2d08f0df7036" providerId="ADAL" clId="{80753170-D0FD-4D54-9A1A-54FBE9A753F7}" dt="2021-07-15T02:31:16.576" v="480" actId="478"/>
          <ac:spMkLst>
            <pc:docMk/>
            <pc:sldMk cId="4212719543" sldId="368"/>
            <ac:spMk id="19" creationId="{48C2E854-CC06-40B1-8573-C64C01D222F1}"/>
          </ac:spMkLst>
        </pc:spChg>
        <pc:spChg chg="add del mod">
          <ac:chgData name="SOTO BONILLA, OSCAR EDUARDO" userId="254e83e5-66b1-4c97-b7ec-2d08f0df7036" providerId="ADAL" clId="{80753170-D0FD-4D54-9A1A-54FBE9A753F7}" dt="2021-07-15T02:31:16.576" v="480" actId="478"/>
          <ac:spMkLst>
            <pc:docMk/>
            <pc:sldMk cId="4212719543" sldId="368"/>
            <ac:spMk id="21" creationId="{3D4E88D8-2D59-4A5E-8D0C-86B69F882309}"/>
          </ac:spMkLst>
        </pc:spChg>
        <pc:spChg chg="add del mod">
          <ac:chgData name="SOTO BONILLA, OSCAR EDUARDO" userId="254e83e5-66b1-4c97-b7ec-2d08f0df7036" providerId="ADAL" clId="{80753170-D0FD-4D54-9A1A-54FBE9A753F7}" dt="2021-07-15T02:31:16.576" v="480" actId="478"/>
          <ac:spMkLst>
            <pc:docMk/>
            <pc:sldMk cId="4212719543" sldId="368"/>
            <ac:spMk id="23" creationId="{3D217FD3-2FF3-4AE8-8E59-C4D92D781B83}"/>
          </ac:spMkLst>
        </pc:spChg>
        <pc:spChg chg="add del mod">
          <ac:chgData name="SOTO BONILLA, OSCAR EDUARDO" userId="254e83e5-66b1-4c97-b7ec-2d08f0df7036" providerId="ADAL" clId="{80753170-D0FD-4D54-9A1A-54FBE9A753F7}" dt="2021-07-15T02:31:16.576" v="480" actId="478"/>
          <ac:spMkLst>
            <pc:docMk/>
            <pc:sldMk cId="4212719543" sldId="368"/>
            <ac:spMk id="25" creationId="{C81C1025-986C-499A-B700-3D8D2390CC04}"/>
          </ac:spMkLst>
        </pc:spChg>
        <pc:spChg chg="add mod">
          <ac:chgData name="SOTO BONILLA, OSCAR EDUARDO" userId="254e83e5-66b1-4c97-b7ec-2d08f0df7036" providerId="ADAL" clId="{80753170-D0FD-4D54-9A1A-54FBE9A753F7}" dt="2021-07-15T10:54:18.651" v="1668" actId="1076"/>
          <ac:spMkLst>
            <pc:docMk/>
            <pc:sldMk cId="4212719543" sldId="368"/>
            <ac:spMk id="29" creationId="{AA6B03A6-82BB-4384-AA62-4AA17E08FE6F}"/>
          </ac:spMkLst>
        </pc:spChg>
        <pc:spChg chg="add del mod">
          <ac:chgData name="SOTO BONILLA, OSCAR EDUARDO" userId="254e83e5-66b1-4c97-b7ec-2d08f0df7036" providerId="ADAL" clId="{80753170-D0FD-4D54-9A1A-54FBE9A753F7}" dt="2021-07-15T09:25:02.889" v="1398" actId="478"/>
          <ac:spMkLst>
            <pc:docMk/>
            <pc:sldMk cId="4212719543" sldId="368"/>
            <ac:spMk id="30" creationId="{E0EA2A75-86DA-4922-A676-F054533C1074}"/>
          </ac:spMkLst>
        </pc:spChg>
        <pc:spChg chg="add del">
          <ac:chgData name="SOTO BONILLA, OSCAR EDUARDO" userId="254e83e5-66b1-4c97-b7ec-2d08f0df7036" providerId="ADAL" clId="{80753170-D0FD-4D54-9A1A-54FBE9A753F7}" dt="2021-07-15T09:30:21.938" v="1496"/>
          <ac:spMkLst>
            <pc:docMk/>
            <pc:sldMk cId="4212719543" sldId="368"/>
            <ac:spMk id="31" creationId="{45189B1F-7425-4277-8428-D3A508EF6895}"/>
          </ac:spMkLst>
        </pc:spChg>
        <pc:spChg chg="add del mod">
          <ac:chgData name="SOTO BONILLA, OSCAR EDUARDO" userId="254e83e5-66b1-4c97-b7ec-2d08f0df7036" providerId="ADAL" clId="{80753170-D0FD-4D54-9A1A-54FBE9A753F7}" dt="2021-07-15T09:30:51.511" v="1513" actId="478"/>
          <ac:spMkLst>
            <pc:docMk/>
            <pc:sldMk cId="4212719543" sldId="368"/>
            <ac:spMk id="32" creationId="{394AD06A-93CF-4875-BFC3-1DAFC732891F}"/>
          </ac:spMkLst>
        </pc:spChg>
        <pc:spChg chg="add del mod">
          <ac:chgData name="SOTO BONILLA, OSCAR EDUARDO" userId="254e83e5-66b1-4c97-b7ec-2d08f0df7036" providerId="ADAL" clId="{80753170-D0FD-4D54-9A1A-54FBE9A753F7}" dt="2021-07-15T02:32:48.294" v="495" actId="478"/>
          <ac:spMkLst>
            <pc:docMk/>
            <pc:sldMk cId="4212719543" sldId="368"/>
            <ac:spMk id="39" creationId="{6F08604B-23DC-4616-8C26-71C0BF78CC62}"/>
          </ac:spMkLst>
        </pc:spChg>
        <pc:spChg chg="add del mod">
          <ac:chgData name="SOTO BONILLA, OSCAR EDUARDO" userId="254e83e5-66b1-4c97-b7ec-2d08f0df7036" providerId="ADAL" clId="{80753170-D0FD-4D54-9A1A-54FBE9A753F7}" dt="2021-07-15T09:20:43.169" v="1332" actId="478"/>
          <ac:spMkLst>
            <pc:docMk/>
            <pc:sldMk cId="4212719543" sldId="368"/>
            <ac:spMk id="43" creationId="{2964C698-881A-44C0-8E6F-4FB844511022}"/>
          </ac:spMkLst>
        </pc:spChg>
        <pc:spChg chg="del">
          <ac:chgData name="SOTO BONILLA, OSCAR EDUARDO" userId="254e83e5-66b1-4c97-b7ec-2d08f0df7036" providerId="ADAL" clId="{80753170-D0FD-4D54-9A1A-54FBE9A753F7}" dt="2021-07-15T02:31:13.674" v="479" actId="478"/>
          <ac:spMkLst>
            <pc:docMk/>
            <pc:sldMk cId="4212719543" sldId="368"/>
            <ac:spMk id="44" creationId="{906E4DF9-127F-4650-8BAA-2521A37885B0}"/>
          </ac:spMkLst>
        </pc:spChg>
        <pc:spChg chg="del">
          <ac:chgData name="SOTO BONILLA, OSCAR EDUARDO" userId="254e83e5-66b1-4c97-b7ec-2d08f0df7036" providerId="ADAL" clId="{80753170-D0FD-4D54-9A1A-54FBE9A753F7}" dt="2021-07-15T02:31:13.674" v="479" actId="478"/>
          <ac:spMkLst>
            <pc:docMk/>
            <pc:sldMk cId="4212719543" sldId="368"/>
            <ac:spMk id="45" creationId="{803A1E73-C790-447A-974F-B3ADB50149F7}"/>
          </ac:spMkLst>
        </pc:spChg>
        <pc:spChg chg="del">
          <ac:chgData name="SOTO BONILLA, OSCAR EDUARDO" userId="254e83e5-66b1-4c97-b7ec-2d08f0df7036" providerId="ADAL" clId="{80753170-D0FD-4D54-9A1A-54FBE9A753F7}" dt="2021-07-15T02:31:13.674" v="479" actId="478"/>
          <ac:spMkLst>
            <pc:docMk/>
            <pc:sldMk cId="4212719543" sldId="368"/>
            <ac:spMk id="46" creationId="{A09D80D2-95FB-43C6-96F8-7EF7737C28BA}"/>
          </ac:spMkLst>
        </pc:spChg>
        <pc:spChg chg="del">
          <ac:chgData name="SOTO BONILLA, OSCAR EDUARDO" userId="254e83e5-66b1-4c97-b7ec-2d08f0df7036" providerId="ADAL" clId="{80753170-D0FD-4D54-9A1A-54FBE9A753F7}" dt="2021-07-15T02:31:13.674" v="479" actId="478"/>
          <ac:spMkLst>
            <pc:docMk/>
            <pc:sldMk cId="4212719543" sldId="368"/>
            <ac:spMk id="47" creationId="{DDA232CE-EB44-41DD-920C-AEDD5C33D2A5}"/>
          </ac:spMkLst>
        </pc:spChg>
        <pc:spChg chg="del">
          <ac:chgData name="SOTO BONILLA, OSCAR EDUARDO" userId="254e83e5-66b1-4c97-b7ec-2d08f0df7036" providerId="ADAL" clId="{80753170-D0FD-4D54-9A1A-54FBE9A753F7}" dt="2021-07-15T02:31:13.674" v="479" actId="478"/>
          <ac:spMkLst>
            <pc:docMk/>
            <pc:sldMk cId="4212719543" sldId="368"/>
            <ac:spMk id="48" creationId="{CEBFC0C0-C506-47F0-AE21-8A46DB86644A}"/>
          </ac:spMkLst>
        </pc:spChg>
        <pc:spChg chg="del">
          <ac:chgData name="SOTO BONILLA, OSCAR EDUARDO" userId="254e83e5-66b1-4c97-b7ec-2d08f0df7036" providerId="ADAL" clId="{80753170-D0FD-4D54-9A1A-54FBE9A753F7}" dt="2021-07-15T02:31:13.674" v="479" actId="478"/>
          <ac:spMkLst>
            <pc:docMk/>
            <pc:sldMk cId="4212719543" sldId="368"/>
            <ac:spMk id="49" creationId="{ED796758-F31D-4250-A439-D6DE9523C88B}"/>
          </ac:spMkLst>
        </pc:spChg>
        <pc:spChg chg="del">
          <ac:chgData name="SOTO BONILLA, OSCAR EDUARDO" userId="254e83e5-66b1-4c97-b7ec-2d08f0df7036" providerId="ADAL" clId="{80753170-D0FD-4D54-9A1A-54FBE9A753F7}" dt="2021-07-15T02:31:13.674" v="479" actId="478"/>
          <ac:spMkLst>
            <pc:docMk/>
            <pc:sldMk cId="4212719543" sldId="368"/>
            <ac:spMk id="50" creationId="{C60A09F8-DA84-487F-81AC-337BE4A9F35B}"/>
          </ac:spMkLst>
        </pc:spChg>
        <pc:spChg chg="del">
          <ac:chgData name="SOTO BONILLA, OSCAR EDUARDO" userId="254e83e5-66b1-4c97-b7ec-2d08f0df7036" providerId="ADAL" clId="{80753170-D0FD-4D54-9A1A-54FBE9A753F7}" dt="2021-07-15T02:31:13.674" v="479" actId="478"/>
          <ac:spMkLst>
            <pc:docMk/>
            <pc:sldMk cId="4212719543" sldId="368"/>
            <ac:spMk id="51" creationId="{D582AC9C-B267-4C04-9E50-051DE433538C}"/>
          </ac:spMkLst>
        </pc:spChg>
        <pc:spChg chg="del">
          <ac:chgData name="SOTO BONILLA, OSCAR EDUARDO" userId="254e83e5-66b1-4c97-b7ec-2d08f0df7036" providerId="ADAL" clId="{80753170-D0FD-4D54-9A1A-54FBE9A753F7}" dt="2021-07-15T02:31:13.674" v="479" actId="478"/>
          <ac:spMkLst>
            <pc:docMk/>
            <pc:sldMk cId="4212719543" sldId="368"/>
            <ac:spMk id="52" creationId="{1E84004F-53E7-47E5-A493-1980475C42D4}"/>
          </ac:spMkLst>
        </pc:spChg>
        <pc:spChg chg="del">
          <ac:chgData name="SOTO BONILLA, OSCAR EDUARDO" userId="254e83e5-66b1-4c97-b7ec-2d08f0df7036" providerId="ADAL" clId="{80753170-D0FD-4D54-9A1A-54FBE9A753F7}" dt="2021-07-15T02:31:13.674" v="479" actId="478"/>
          <ac:spMkLst>
            <pc:docMk/>
            <pc:sldMk cId="4212719543" sldId="368"/>
            <ac:spMk id="53" creationId="{A1B673DD-4FEC-4191-8446-77B89805FF2B}"/>
          </ac:spMkLst>
        </pc:spChg>
        <pc:spChg chg="add mod">
          <ac:chgData name="SOTO BONILLA, OSCAR EDUARDO" userId="254e83e5-66b1-4c97-b7ec-2d08f0df7036" providerId="ADAL" clId="{80753170-D0FD-4D54-9A1A-54FBE9A753F7}" dt="2021-07-15T10:54:35.109" v="1672" actId="1076"/>
          <ac:spMkLst>
            <pc:docMk/>
            <pc:sldMk cId="4212719543" sldId="368"/>
            <ac:spMk id="54" creationId="{3751CC91-69E5-4A61-A8F7-9292D5C7B9A5}"/>
          </ac:spMkLst>
        </pc:spChg>
        <pc:grpChg chg="add mod">
          <ac:chgData name="SOTO BONILLA, OSCAR EDUARDO" userId="254e83e5-66b1-4c97-b7ec-2d08f0df7036" providerId="ADAL" clId="{80753170-D0FD-4D54-9A1A-54FBE9A753F7}" dt="2021-07-15T02:34:10.838" v="503" actId="1076"/>
          <ac:grpSpMkLst>
            <pc:docMk/>
            <pc:sldMk cId="4212719543" sldId="368"/>
            <ac:grpSpMk id="27" creationId="{6C980EE3-254A-4EE7-9D85-76391E2FE8CF}"/>
          </ac:grpSpMkLst>
        </pc:grpChg>
        <pc:picChg chg="add del mod">
          <ac:chgData name="SOTO BONILLA, OSCAR EDUARDO" userId="254e83e5-66b1-4c97-b7ec-2d08f0df7036" providerId="ADAL" clId="{80753170-D0FD-4D54-9A1A-54FBE9A753F7}" dt="2021-07-15T02:33:01.194" v="498" actId="478"/>
          <ac:picMkLst>
            <pc:docMk/>
            <pc:sldMk cId="4212719543" sldId="368"/>
            <ac:picMk id="26" creationId="{D0B5EC27-65EF-41F8-BCA3-014515532FEF}"/>
          </ac:picMkLst>
        </pc:picChg>
        <pc:picChg chg="add mod">
          <ac:chgData name="SOTO BONILLA, OSCAR EDUARDO" userId="254e83e5-66b1-4c97-b7ec-2d08f0df7036" providerId="ADAL" clId="{80753170-D0FD-4D54-9A1A-54FBE9A753F7}" dt="2021-07-15T02:34:05.423" v="501" actId="164"/>
          <ac:picMkLst>
            <pc:docMk/>
            <pc:sldMk cId="4212719543" sldId="368"/>
            <ac:picMk id="36" creationId="{B726DB3C-CA1A-42AE-AF76-A4194E4CF9E6}"/>
          </ac:picMkLst>
        </pc:picChg>
        <pc:picChg chg="add mod">
          <ac:chgData name="SOTO BONILLA, OSCAR EDUARDO" userId="254e83e5-66b1-4c97-b7ec-2d08f0df7036" providerId="ADAL" clId="{80753170-D0FD-4D54-9A1A-54FBE9A753F7}" dt="2021-07-15T02:34:05.423" v="501" actId="164"/>
          <ac:picMkLst>
            <pc:docMk/>
            <pc:sldMk cId="4212719543" sldId="368"/>
            <ac:picMk id="37" creationId="{4F1F9550-B383-49D6-9EA4-DC35C27BB527}"/>
          </ac:picMkLst>
        </pc:picChg>
        <pc:picChg chg="add mod">
          <ac:chgData name="SOTO BONILLA, OSCAR EDUARDO" userId="254e83e5-66b1-4c97-b7ec-2d08f0df7036" providerId="ADAL" clId="{80753170-D0FD-4D54-9A1A-54FBE9A753F7}" dt="2021-07-15T02:34:05.423" v="501" actId="164"/>
          <ac:picMkLst>
            <pc:docMk/>
            <pc:sldMk cId="4212719543" sldId="368"/>
            <ac:picMk id="38" creationId="{A5EC3F2D-112A-4C1A-A464-21A3B7D5561C}"/>
          </ac:picMkLst>
        </pc:picChg>
      </pc:sldChg>
      <pc:sldChg chg="addSp delSp modSp new mod ord chgLayout">
        <pc:chgData name="SOTO BONILLA, OSCAR EDUARDO" userId="254e83e5-66b1-4c97-b7ec-2d08f0df7036" providerId="ADAL" clId="{80753170-D0FD-4D54-9A1A-54FBE9A753F7}" dt="2021-07-15T10:16:00.056" v="1620" actId="1076"/>
        <pc:sldMkLst>
          <pc:docMk/>
          <pc:sldMk cId="516475109" sldId="370"/>
        </pc:sldMkLst>
        <pc:spChg chg="del">
          <ac:chgData name="SOTO BONILLA, OSCAR EDUARDO" userId="254e83e5-66b1-4c97-b7ec-2d08f0df7036" providerId="ADAL" clId="{80753170-D0FD-4D54-9A1A-54FBE9A753F7}" dt="2021-07-15T01:47:14.394" v="180" actId="478"/>
          <ac:spMkLst>
            <pc:docMk/>
            <pc:sldMk cId="516475109" sldId="370"/>
            <ac:spMk id="2" creationId="{E69A4316-B730-4CD0-AA09-2A46C25239D0}"/>
          </ac:spMkLst>
        </pc:spChg>
        <pc:spChg chg="add del mod">
          <ac:chgData name="SOTO BONILLA, OSCAR EDUARDO" userId="254e83e5-66b1-4c97-b7ec-2d08f0df7036" providerId="ADAL" clId="{80753170-D0FD-4D54-9A1A-54FBE9A753F7}" dt="2021-07-15T10:15:40.195" v="1612" actId="404"/>
          <ac:spMkLst>
            <pc:docMk/>
            <pc:sldMk cId="516475109" sldId="370"/>
            <ac:spMk id="3" creationId="{B8A74BAA-88B1-42E6-BD98-D2738C63EA6B}"/>
          </ac:spMkLst>
        </pc:spChg>
        <pc:spChg chg="del">
          <ac:chgData name="SOTO BONILLA, OSCAR EDUARDO" userId="254e83e5-66b1-4c97-b7ec-2d08f0df7036" providerId="ADAL" clId="{80753170-D0FD-4D54-9A1A-54FBE9A753F7}" dt="2021-07-15T01:47:09.285" v="179" actId="478"/>
          <ac:spMkLst>
            <pc:docMk/>
            <pc:sldMk cId="516475109" sldId="370"/>
            <ac:spMk id="4" creationId="{043E0631-9C7E-43B8-ADE6-36FD1DD03382}"/>
          </ac:spMkLst>
        </pc:spChg>
        <pc:spChg chg="mod">
          <ac:chgData name="SOTO BONILLA, OSCAR EDUARDO" userId="254e83e5-66b1-4c97-b7ec-2d08f0df7036" providerId="ADAL" clId="{80753170-D0FD-4D54-9A1A-54FBE9A753F7}" dt="2021-07-15T01:47:20.985" v="182" actId="26606"/>
          <ac:spMkLst>
            <pc:docMk/>
            <pc:sldMk cId="516475109" sldId="370"/>
            <ac:spMk id="5" creationId="{D658C5AF-3F24-453C-8073-A0A59E239220}"/>
          </ac:spMkLst>
        </pc:spChg>
        <pc:spChg chg="mod">
          <ac:chgData name="SOTO BONILLA, OSCAR EDUARDO" userId="254e83e5-66b1-4c97-b7ec-2d08f0df7036" providerId="ADAL" clId="{80753170-D0FD-4D54-9A1A-54FBE9A753F7}" dt="2021-07-15T01:47:20.985" v="182" actId="26606"/>
          <ac:spMkLst>
            <pc:docMk/>
            <pc:sldMk cId="516475109" sldId="370"/>
            <ac:spMk id="6" creationId="{5B91E66D-1EFB-406F-ACB6-AA7C6D1DCEA9}"/>
          </ac:spMkLst>
        </pc:spChg>
        <pc:spChg chg="mod">
          <ac:chgData name="SOTO BONILLA, OSCAR EDUARDO" userId="254e83e5-66b1-4c97-b7ec-2d08f0df7036" providerId="ADAL" clId="{80753170-D0FD-4D54-9A1A-54FBE9A753F7}" dt="2021-07-15T01:47:20.985" v="182" actId="26606"/>
          <ac:spMkLst>
            <pc:docMk/>
            <pc:sldMk cId="516475109" sldId="370"/>
            <ac:spMk id="7" creationId="{02659B45-1A2B-4FA1-AC0B-4DAA6C20AA88}"/>
          </ac:spMkLst>
        </pc:spChg>
        <pc:spChg chg="add del mod">
          <ac:chgData name="SOTO BONILLA, OSCAR EDUARDO" userId="254e83e5-66b1-4c97-b7ec-2d08f0df7036" providerId="ADAL" clId="{80753170-D0FD-4D54-9A1A-54FBE9A753F7}" dt="2021-07-15T01:47:20.985" v="182" actId="26606"/>
          <ac:spMkLst>
            <pc:docMk/>
            <pc:sldMk cId="516475109" sldId="370"/>
            <ac:spMk id="14" creationId="{F7566728-267F-437C-81F1-D67D8957DE4F}"/>
          </ac:spMkLst>
        </pc:spChg>
        <pc:spChg chg="add del mod">
          <ac:chgData name="SOTO BONILLA, OSCAR EDUARDO" userId="254e83e5-66b1-4c97-b7ec-2d08f0df7036" providerId="ADAL" clId="{80753170-D0FD-4D54-9A1A-54FBE9A753F7}" dt="2021-07-15T01:47:20.985" v="182" actId="26606"/>
          <ac:spMkLst>
            <pc:docMk/>
            <pc:sldMk cId="516475109" sldId="370"/>
            <ac:spMk id="16" creationId="{0D96A3E3-8A47-4CC2-A7C4-AF3A0E2E4B45}"/>
          </ac:spMkLst>
        </pc:spChg>
        <pc:spChg chg="add del mod">
          <ac:chgData name="SOTO BONILLA, OSCAR EDUARDO" userId="254e83e5-66b1-4c97-b7ec-2d08f0df7036" providerId="ADAL" clId="{80753170-D0FD-4D54-9A1A-54FBE9A753F7}" dt="2021-07-15T01:47:20.985" v="182" actId="26606"/>
          <ac:spMkLst>
            <pc:docMk/>
            <pc:sldMk cId="516475109" sldId="370"/>
            <ac:spMk id="18" creationId="{9409E5C0-AB21-44EF-9FBC-45A72A6544EF}"/>
          </ac:spMkLst>
        </pc:spChg>
        <pc:picChg chg="mod">
          <ac:chgData name="SOTO BONILLA, OSCAR EDUARDO" userId="254e83e5-66b1-4c97-b7ec-2d08f0df7036" providerId="ADAL" clId="{80753170-D0FD-4D54-9A1A-54FBE9A753F7}" dt="2021-07-15T10:05:51.851" v="1525" actId="1076"/>
          <ac:picMkLst>
            <pc:docMk/>
            <pc:sldMk cId="516475109" sldId="370"/>
            <ac:picMk id="2" creationId="{0F8AEA69-2E61-462D-96FD-FACEE509ADB7}"/>
          </ac:picMkLst>
        </pc:picChg>
        <pc:picChg chg="add del mod ord">
          <ac:chgData name="SOTO BONILLA, OSCAR EDUARDO" userId="254e83e5-66b1-4c97-b7ec-2d08f0df7036" providerId="ADAL" clId="{80753170-D0FD-4D54-9A1A-54FBE9A753F7}" dt="2021-07-15T10:12:04.835" v="1564" actId="478"/>
          <ac:picMkLst>
            <pc:docMk/>
            <pc:sldMk cId="516475109" sldId="370"/>
            <ac:picMk id="8" creationId="{2120D18B-57A4-457E-A9BF-E8B7EEEFDAA0}"/>
          </ac:picMkLst>
        </pc:picChg>
        <pc:picChg chg="add del mod ord">
          <ac:chgData name="SOTO BONILLA, OSCAR EDUARDO" userId="254e83e5-66b1-4c97-b7ec-2d08f0df7036" providerId="ADAL" clId="{80753170-D0FD-4D54-9A1A-54FBE9A753F7}" dt="2021-07-15T10:12:04.226" v="1563" actId="478"/>
          <ac:picMkLst>
            <pc:docMk/>
            <pc:sldMk cId="516475109" sldId="370"/>
            <ac:picMk id="9" creationId="{A2226024-5304-4895-B620-D65ED0DD1A38}"/>
          </ac:picMkLst>
        </pc:picChg>
        <pc:picChg chg="add del mod">
          <ac:chgData name="SOTO BONILLA, OSCAR EDUARDO" userId="254e83e5-66b1-4c97-b7ec-2d08f0df7036" providerId="ADAL" clId="{80753170-D0FD-4D54-9A1A-54FBE9A753F7}" dt="2021-07-15T10:16:00.056" v="1620" actId="1076"/>
          <ac:picMkLst>
            <pc:docMk/>
            <pc:sldMk cId="516475109" sldId="370"/>
            <ac:picMk id="10" creationId="{BD9942D5-876C-4ECA-BB99-239C10D4EE46}"/>
          </ac:picMkLst>
        </pc:picChg>
      </pc:sldChg>
      <pc:sldChg chg="addSp delSp modSp mod">
        <pc:chgData name="SOTO BONILLA, OSCAR EDUARDO" userId="254e83e5-66b1-4c97-b7ec-2d08f0df7036" providerId="ADAL" clId="{80753170-D0FD-4D54-9A1A-54FBE9A753F7}" dt="2021-07-15T09:04:25.372" v="1257" actId="478"/>
        <pc:sldMkLst>
          <pc:docMk/>
          <pc:sldMk cId="2574949840" sldId="371"/>
        </pc:sldMkLst>
        <pc:spChg chg="add del mod">
          <ac:chgData name="SOTO BONILLA, OSCAR EDUARDO" userId="254e83e5-66b1-4c97-b7ec-2d08f0df7036" providerId="ADAL" clId="{80753170-D0FD-4D54-9A1A-54FBE9A753F7}" dt="2021-07-15T09:04:25.372" v="1257" actId="478"/>
          <ac:spMkLst>
            <pc:docMk/>
            <pc:sldMk cId="2574949840" sldId="371"/>
            <ac:spMk id="18" creationId="{24927109-AEFC-4806-8F56-E01AD4D27D85}"/>
          </ac:spMkLst>
        </pc:spChg>
        <pc:spChg chg="del">
          <ac:chgData name="SOTO BONILLA, OSCAR EDUARDO" userId="254e83e5-66b1-4c97-b7ec-2d08f0df7036" providerId="ADAL" clId="{80753170-D0FD-4D54-9A1A-54FBE9A753F7}" dt="2021-07-15T08:46:37.400" v="717" actId="478"/>
          <ac:spMkLst>
            <pc:docMk/>
            <pc:sldMk cId="2574949840" sldId="371"/>
            <ac:spMk id="29" creationId="{B5A4510C-A760-417B-83EC-591AA2B0BBEB}"/>
          </ac:spMkLst>
        </pc:spChg>
        <pc:spChg chg="del">
          <ac:chgData name="SOTO BONILLA, OSCAR EDUARDO" userId="254e83e5-66b1-4c97-b7ec-2d08f0df7036" providerId="ADAL" clId="{80753170-D0FD-4D54-9A1A-54FBE9A753F7}" dt="2021-07-15T09:04:17.097" v="1256" actId="478"/>
          <ac:spMkLst>
            <pc:docMk/>
            <pc:sldMk cId="2574949840" sldId="371"/>
            <ac:spMk id="31" creationId="{2B1A6C6A-0425-43A7-A1F4-7718DD1D2D04}"/>
          </ac:spMkLst>
        </pc:spChg>
        <pc:spChg chg="del">
          <ac:chgData name="SOTO BONILLA, OSCAR EDUARDO" userId="254e83e5-66b1-4c97-b7ec-2d08f0df7036" providerId="ADAL" clId="{80753170-D0FD-4D54-9A1A-54FBE9A753F7}" dt="2021-07-15T08:46:32.612" v="715" actId="478"/>
          <ac:spMkLst>
            <pc:docMk/>
            <pc:sldMk cId="2574949840" sldId="371"/>
            <ac:spMk id="33" creationId="{AB5B6A3C-AE66-454B-8F9F-4AA2E4CD0D8E}"/>
          </ac:spMkLst>
        </pc:spChg>
        <pc:spChg chg="del">
          <ac:chgData name="SOTO BONILLA, OSCAR EDUARDO" userId="254e83e5-66b1-4c97-b7ec-2d08f0df7036" providerId="ADAL" clId="{80753170-D0FD-4D54-9A1A-54FBE9A753F7}" dt="2021-07-15T08:46:39.065" v="718" actId="478"/>
          <ac:spMkLst>
            <pc:docMk/>
            <pc:sldMk cId="2574949840" sldId="371"/>
            <ac:spMk id="39" creationId="{A3821E83-FB2C-4F48-817E-CDA0DE4DF2F3}"/>
          </ac:spMkLst>
        </pc:spChg>
        <pc:picChg chg="del">
          <ac:chgData name="SOTO BONILLA, OSCAR EDUARDO" userId="254e83e5-66b1-4c97-b7ec-2d08f0df7036" providerId="ADAL" clId="{80753170-D0FD-4D54-9A1A-54FBE9A753F7}" dt="2021-07-15T08:46:35.612" v="716" actId="478"/>
          <ac:picMkLst>
            <pc:docMk/>
            <pc:sldMk cId="2574949840" sldId="371"/>
            <ac:picMk id="40" creationId="{E45DC579-8258-4D4B-BF62-CF3BEBD2F854}"/>
          </ac:picMkLst>
        </pc:picChg>
      </pc:sldChg>
      <pc:sldChg chg="new">
        <pc:chgData name="SOTO BONILLA, OSCAR EDUARDO" userId="254e83e5-66b1-4c97-b7ec-2d08f0df7036" providerId="ADAL" clId="{80753170-D0FD-4D54-9A1A-54FBE9A753F7}" dt="2021-07-15T02:38:30.873" v="504" actId="680"/>
        <pc:sldMkLst>
          <pc:docMk/>
          <pc:sldMk cId="3043578917" sldId="372"/>
        </pc:sldMkLst>
      </pc:sldChg>
      <pc:sldChg chg="ord">
        <pc:chgData name="SOTO BONILLA, OSCAR EDUARDO" userId="254e83e5-66b1-4c97-b7ec-2d08f0df7036" providerId="ADAL" clId="{80753170-D0FD-4D54-9A1A-54FBE9A753F7}" dt="2021-07-15T04:42:04.447" v="701"/>
        <pc:sldMkLst>
          <pc:docMk/>
          <pc:sldMk cId="3948994043" sldId="374"/>
        </pc:sldMkLst>
      </pc:sldChg>
      <pc:sldChg chg="addSp delSp modSp new mod ord">
        <pc:chgData name="SOTO BONILLA, OSCAR EDUARDO" userId="254e83e5-66b1-4c97-b7ec-2d08f0df7036" providerId="ADAL" clId="{80753170-D0FD-4D54-9A1A-54FBE9A753F7}" dt="2021-07-15T10:53:00.904" v="1663"/>
        <pc:sldMkLst>
          <pc:docMk/>
          <pc:sldMk cId="2014007511" sldId="375"/>
        </pc:sldMkLst>
        <pc:spChg chg="del">
          <ac:chgData name="SOTO BONILLA, OSCAR EDUARDO" userId="254e83e5-66b1-4c97-b7ec-2d08f0df7036" providerId="ADAL" clId="{80753170-D0FD-4D54-9A1A-54FBE9A753F7}" dt="2021-07-15T03:36:58.447" v="519" actId="26606"/>
          <ac:spMkLst>
            <pc:docMk/>
            <pc:sldMk cId="2014007511" sldId="375"/>
            <ac:spMk id="2" creationId="{DC6FF875-9457-4FB9-975C-EC18D100C472}"/>
          </ac:spMkLst>
        </pc:spChg>
        <pc:spChg chg="del">
          <ac:chgData name="SOTO BONILLA, OSCAR EDUARDO" userId="254e83e5-66b1-4c97-b7ec-2d08f0df7036" providerId="ADAL" clId="{80753170-D0FD-4D54-9A1A-54FBE9A753F7}" dt="2021-07-15T03:36:58.447" v="519" actId="26606"/>
          <ac:spMkLst>
            <pc:docMk/>
            <pc:sldMk cId="2014007511" sldId="375"/>
            <ac:spMk id="3" creationId="{05D72B8A-1F89-4C8D-A9B4-DD01CA2C10C3}"/>
          </ac:spMkLst>
        </pc:spChg>
        <pc:spChg chg="del">
          <ac:chgData name="SOTO BONILLA, OSCAR EDUARDO" userId="254e83e5-66b1-4c97-b7ec-2d08f0df7036" providerId="ADAL" clId="{80753170-D0FD-4D54-9A1A-54FBE9A753F7}" dt="2021-07-15T03:36:58.447" v="519" actId="26606"/>
          <ac:spMkLst>
            <pc:docMk/>
            <pc:sldMk cId="2014007511" sldId="375"/>
            <ac:spMk id="4" creationId="{590DE835-BFBA-4B89-9E23-CEB9C33A040E}"/>
          </ac:spMkLst>
        </pc:spChg>
        <pc:spChg chg="add del mod">
          <ac:chgData name="SOTO BONILLA, OSCAR EDUARDO" userId="254e83e5-66b1-4c97-b7ec-2d08f0df7036" providerId="ADAL" clId="{80753170-D0FD-4D54-9A1A-54FBE9A753F7}" dt="2021-07-15T10:17:47.505" v="1635" actId="478"/>
          <ac:spMkLst>
            <pc:docMk/>
            <pc:sldMk cId="2014007511" sldId="375"/>
            <ac:spMk id="5" creationId="{C6AE778A-E67B-4FB9-B803-870DBA7865E0}"/>
          </ac:spMkLst>
        </pc:spChg>
        <pc:spChg chg="add del mod">
          <ac:chgData name="SOTO BONILLA, OSCAR EDUARDO" userId="254e83e5-66b1-4c97-b7ec-2d08f0df7036" providerId="ADAL" clId="{80753170-D0FD-4D54-9A1A-54FBE9A753F7}" dt="2021-07-15T10:18:01.434" v="1637" actId="1076"/>
          <ac:spMkLst>
            <pc:docMk/>
            <pc:sldMk cId="2014007511" sldId="375"/>
            <ac:spMk id="6" creationId="{0CDC2AFF-654F-4F79-AFFB-E532E92668B6}"/>
          </ac:spMkLst>
        </pc:spChg>
        <pc:spChg chg="mod">
          <ac:chgData name="SOTO BONILLA, OSCAR EDUARDO" userId="254e83e5-66b1-4c97-b7ec-2d08f0df7036" providerId="ADAL" clId="{80753170-D0FD-4D54-9A1A-54FBE9A753F7}" dt="2021-07-15T03:36:58.447" v="519" actId="26606"/>
          <ac:spMkLst>
            <pc:docMk/>
            <pc:sldMk cId="2014007511" sldId="375"/>
            <ac:spMk id="7" creationId="{1001F95D-279C-439D-BD08-B8AB5D297175}"/>
          </ac:spMkLst>
        </pc:spChg>
        <pc:spChg chg="add del mod">
          <ac:chgData name="SOTO BONILLA, OSCAR EDUARDO" userId="254e83e5-66b1-4c97-b7ec-2d08f0df7036" providerId="ADAL" clId="{80753170-D0FD-4D54-9A1A-54FBE9A753F7}" dt="2021-07-15T10:17:44.351" v="1633"/>
          <ac:spMkLst>
            <pc:docMk/>
            <pc:sldMk cId="2014007511" sldId="375"/>
            <ac:spMk id="12" creationId="{D42CE096-C00E-4788-9FD4-92BF88BC982D}"/>
          </ac:spMkLst>
        </pc:spChg>
        <pc:spChg chg="add del mod">
          <ac:chgData name="SOTO BONILLA, OSCAR EDUARDO" userId="254e83e5-66b1-4c97-b7ec-2d08f0df7036" providerId="ADAL" clId="{80753170-D0FD-4D54-9A1A-54FBE9A753F7}" dt="2021-07-15T10:17:44.351" v="1633"/>
          <ac:spMkLst>
            <pc:docMk/>
            <pc:sldMk cId="2014007511" sldId="375"/>
            <ac:spMk id="13" creationId="{3BE46356-45E5-4CAB-B361-A74A2510DE2E}"/>
          </ac:spMkLst>
        </pc:spChg>
        <pc:spChg chg="add mod">
          <ac:chgData name="SOTO BONILLA, OSCAR EDUARDO" userId="254e83e5-66b1-4c97-b7ec-2d08f0df7036" providerId="ADAL" clId="{80753170-D0FD-4D54-9A1A-54FBE9A753F7}" dt="2021-07-15T03:38:06.783" v="525" actId="14100"/>
          <ac:spMkLst>
            <pc:docMk/>
            <pc:sldMk cId="2014007511" sldId="375"/>
            <ac:spMk id="14" creationId="{4E77288F-D17B-4DE7-8D7D-BF38E206482F}"/>
          </ac:spMkLst>
        </pc:spChg>
        <pc:spChg chg="add del">
          <ac:chgData name="SOTO BONILLA, OSCAR EDUARDO" userId="254e83e5-66b1-4c97-b7ec-2d08f0df7036" providerId="ADAL" clId="{80753170-D0FD-4D54-9A1A-54FBE9A753F7}" dt="2021-07-15T03:37:22.032" v="521" actId="478"/>
          <ac:spMkLst>
            <pc:docMk/>
            <pc:sldMk cId="2014007511" sldId="375"/>
            <ac:spMk id="16" creationId="{A5B8DD63-2D57-4E5C-8C6C-CDC0B9B62C66}"/>
          </ac:spMkLst>
        </pc:spChg>
        <pc:picChg chg="add mod ord">
          <ac:chgData name="SOTO BONILLA, OSCAR EDUARDO" userId="254e83e5-66b1-4c97-b7ec-2d08f0df7036" providerId="ADAL" clId="{80753170-D0FD-4D54-9A1A-54FBE9A753F7}" dt="2021-07-15T03:40:52.968" v="527" actId="1076"/>
          <ac:picMkLst>
            <pc:docMk/>
            <pc:sldMk cId="2014007511" sldId="375"/>
            <ac:picMk id="9" creationId="{9AA4C362-F637-4D59-B10D-764D73F319BF}"/>
          </ac:picMkLst>
        </pc:picChg>
      </pc:sldChg>
      <pc:sldChg chg="addSp delSp modSp new mod">
        <pc:chgData name="SOTO BONILLA, OSCAR EDUARDO" userId="254e83e5-66b1-4c97-b7ec-2d08f0df7036" providerId="ADAL" clId="{80753170-D0FD-4D54-9A1A-54FBE9A753F7}" dt="2021-07-15T10:18:10.882" v="1639" actId="1076"/>
        <pc:sldMkLst>
          <pc:docMk/>
          <pc:sldMk cId="1678184518" sldId="376"/>
        </pc:sldMkLst>
        <pc:spChg chg="mod">
          <ac:chgData name="SOTO BONILLA, OSCAR EDUARDO" userId="254e83e5-66b1-4c97-b7ec-2d08f0df7036" providerId="ADAL" clId="{80753170-D0FD-4D54-9A1A-54FBE9A753F7}" dt="2021-07-15T04:26:33.388" v="590" actId="14100"/>
          <ac:spMkLst>
            <pc:docMk/>
            <pc:sldMk cId="1678184518" sldId="376"/>
            <ac:spMk id="2" creationId="{1B062BCA-2072-451D-8679-0FD24BE5CA43}"/>
          </ac:spMkLst>
        </pc:spChg>
        <pc:spChg chg="del">
          <ac:chgData name="SOTO BONILLA, OSCAR EDUARDO" userId="254e83e5-66b1-4c97-b7ec-2d08f0df7036" providerId="ADAL" clId="{80753170-D0FD-4D54-9A1A-54FBE9A753F7}" dt="2021-07-15T04:25:18.552" v="554" actId="478"/>
          <ac:spMkLst>
            <pc:docMk/>
            <pc:sldMk cId="1678184518" sldId="376"/>
            <ac:spMk id="3" creationId="{75F7BE31-16B4-4717-AB6B-F2B130C6A389}"/>
          </ac:spMkLst>
        </pc:spChg>
        <pc:spChg chg="del">
          <ac:chgData name="SOTO BONILLA, OSCAR EDUARDO" userId="254e83e5-66b1-4c97-b7ec-2d08f0df7036" providerId="ADAL" clId="{80753170-D0FD-4D54-9A1A-54FBE9A753F7}" dt="2021-07-15T04:25:20.379" v="555" actId="478"/>
          <ac:spMkLst>
            <pc:docMk/>
            <pc:sldMk cId="1678184518" sldId="376"/>
            <ac:spMk id="4" creationId="{E8163D3E-A7C5-4550-ABD5-95279B86C39C}"/>
          </ac:spMkLst>
        </pc:spChg>
        <pc:spChg chg="del">
          <ac:chgData name="SOTO BONILLA, OSCAR EDUARDO" userId="254e83e5-66b1-4c97-b7ec-2d08f0df7036" providerId="ADAL" clId="{80753170-D0FD-4D54-9A1A-54FBE9A753F7}" dt="2021-07-15T04:25:15.788" v="553" actId="478"/>
          <ac:spMkLst>
            <pc:docMk/>
            <pc:sldMk cId="1678184518" sldId="376"/>
            <ac:spMk id="5" creationId="{D3419A87-2FF1-4B06-B0E4-1F36F8E63543}"/>
          </ac:spMkLst>
        </pc:spChg>
        <pc:spChg chg="del">
          <ac:chgData name="SOTO BONILLA, OSCAR EDUARDO" userId="254e83e5-66b1-4c97-b7ec-2d08f0df7036" providerId="ADAL" clId="{80753170-D0FD-4D54-9A1A-54FBE9A753F7}" dt="2021-07-15T04:25:21.702" v="556" actId="478"/>
          <ac:spMkLst>
            <pc:docMk/>
            <pc:sldMk cId="1678184518" sldId="376"/>
            <ac:spMk id="6" creationId="{3A6F9404-4C33-4E51-86D1-57D312CBDA01}"/>
          </ac:spMkLst>
        </pc:spChg>
        <pc:spChg chg="mod">
          <ac:chgData name="SOTO BONILLA, OSCAR EDUARDO" userId="254e83e5-66b1-4c97-b7ec-2d08f0df7036" providerId="ADAL" clId="{80753170-D0FD-4D54-9A1A-54FBE9A753F7}" dt="2021-07-15T10:18:10.882" v="1639" actId="1076"/>
          <ac:spMkLst>
            <pc:docMk/>
            <pc:sldMk cId="1678184518" sldId="376"/>
            <ac:spMk id="8" creationId="{DB4E8FD0-14CE-41B1-9D77-206A77405EC2}"/>
          </ac:spMkLst>
        </pc:spChg>
        <pc:spChg chg="add mod">
          <ac:chgData name="SOTO BONILLA, OSCAR EDUARDO" userId="254e83e5-66b1-4c97-b7ec-2d08f0df7036" providerId="ADAL" clId="{80753170-D0FD-4D54-9A1A-54FBE9A753F7}" dt="2021-07-15T04:28:52.981" v="644" actId="14100"/>
          <ac:spMkLst>
            <pc:docMk/>
            <pc:sldMk cId="1678184518" sldId="376"/>
            <ac:spMk id="12" creationId="{DAE7CFDF-E420-4DA9-9A12-1655E8C35808}"/>
          </ac:spMkLst>
        </pc:spChg>
        <pc:spChg chg="add mod">
          <ac:chgData name="SOTO BONILLA, OSCAR EDUARDO" userId="254e83e5-66b1-4c97-b7ec-2d08f0df7036" providerId="ADAL" clId="{80753170-D0FD-4D54-9A1A-54FBE9A753F7}" dt="2021-07-15T04:30:00.622" v="686" actId="1076"/>
          <ac:spMkLst>
            <pc:docMk/>
            <pc:sldMk cId="1678184518" sldId="376"/>
            <ac:spMk id="13" creationId="{3AE94087-236A-4874-99F0-9D7785527019}"/>
          </ac:spMkLst>
        </pc:spChg>
        <pc:picChg chg="add mod">
          <ac:chgData name="SOTO BONILLA, OSCAR EDUARDO" userId="254e83e5-66b1-4c97-b7ec-2d08f0df7036" providerId="ADAL" clId="{80753170-D0FD-4D54-9A1A-54FBE9A753F7}" dt="2021-07-15T04:25:27.110" v="557" actId="1076"/>
          <ac:picMkLst>
            <pc:docMk/>
            <pc:sldMk cId="1678184518" sldId="376"/>
            <ac:picMk id="11" creationId="{D2FF7CAE-4CB9-4048-AF70-F9A199BD5A9E}"/>
          </ac:picMkLst>
        </pc:picChg>
      </pc:sldChg>
      <pc:sldChg chg="addSp delSp modSp mod">
        <pc:chgData name="SOTO BONILLA, OSCAR EDUARDO" userId="254e83e5-66b1-4c97-b7ec-2d08f0df7036" providerId="ADAL" clId="{80753170-D0FD-4D54-9A1A-54FBE9A753F7}" dt="2021-07-15T10:18:22.169" v="1641" actId="1076"/>
        <pc:sldMkLst>
          <pc:docMk/>
          <pc:sldMk cId="800540200" sldId="377"/>
        </pc:sldMkLst>
        <pc:spChg chg="add del">
          <ac:chgData name="SOTO BONILLA, OSCAR EDUARDO" userId="254e83e5-66b1-4c97-b7ec-2d08f0df7036" providerId="ADAL" clId="{80753170-D0FD-4D54-9A1A-54FBE9A753F7}" dt="2021-07-15T10:16:48.268" v="1625" actId="478"/>
          <ac:spMkLst>
            <pc:docMk/>
            <pc:sldMk cId="800540200" sldId="377"/>
            <ac:spMk id="9" creationId="{35AB9F8C-CE4E-43FF-92ED-59D88B60D8A0}"/>
          </ac:spMkLst>
        </pc:spChg>
        <pc:spChg chg="add del mod">
          <ac:chgData name="SOTO BONILLA, OSCAR EDUARDO" userId="254e83e5-66b1-4c97-b7ec-2d08f0df7036" providerId="ADAL" clId="{80753170-D0FD-4D54-9A1A-54FBE9A753F7}" dt="2021-07-15T10:18:22.169" v="1641" actId="1076"/>
          <ac:spMkLst>
            <pc:docMk/>
            <pc:sldMk cId="800540200" sldId="377"/>
            <ac:spMk id="10" creationId="{9ECA34B7-F94A-4088-92EF-F84489355F64}"/>
          </ac:spMkLst>
        </pc:spChg>
      </pc:sldChg>
      <pc:sldChg chg="modSp mod">
        <pc:chgData name="SOTO BONILLA, OSCAR EDUARDO" userId="254e83e5-66b1-4c97-b7ec-2d08f0df7036" providerId="ADAL" clId="{80753170-D0FD-4D54-9A1A-54FBE9A753F7}" dt="2021-07-15T10:19:01.292" v="1654" actId="1076"/>
        <pc:sldMkLst>
          <pc:docMk/>
          <pc:sldMk cId="1803724083" sldId="379"/>
        </pc:sldMkLst>
        <pc:spChg chg="mod">
          <ac:chgData name="SOTO BONILLA, OSCAR EDUARDO" userId="254e83e5-66b1-4c97-b7ec-2d08f0df7036" providerId="ADAL" clId="{80753170-D0FD-4D54-9A1A-54FBE9A753F7}" dt="2021-07-15T10:19:01.292" v="1654" actId="1076"/>
          <ac:spMkLst>
            <pc:docMk/>
            <pc:sldMk cId="1803724083" sldId="379"/>
            <ac:spMk id="13" creationId="{32E1C65F-5A07-4AE1-97B5-8D29636765E9}"/>
          </ac:spMkLst>
        </pc:spChg>
        <pc:spChg chg="mod">
          <ac:chgData name="SOTO BONILLA, OSCAR EDUARDO" userId="254e83e5-66b1-4c97-b7ec-2d08f0df7036" providerId="ADAL" clId="{80753170-D0FD-4D54-9A1A-54FBE9A753F7}" dt="2021-07-15T10:18:58.198" v="1653" actId="1076"/>
          <ac:spMkLst>
            <pc:docMk/>
            <pc:sldMk cId="1803724083" sldId="379"/>
            <ac:spMk id="14" creationId="{D6A1DE38-501F-40A4-9E04-866E0ABC4F2F}"/>
          </ac:spMkLst>
        </pc:spChg>
      </pc:sldChg>
      <pc:sldChg chg="modSp mod">
        <pc:chgData name="SOTO BONILLA, OSCAR EDUARDO" userId="254e83e5-66b1-4c97-b7ec-2d08f0df7036" providerId="ADAL" clId="{80753170-D0FD-4D54-9A1A-54FBE9A753F7}" dt="2021-07-15T10:18:34.360" v="1645" actId="1076"/>
        <pc:sldMkLst>
          <pc:docMk/>
          <pc:sldMk cId="328548763" sldId="387"/>
        </pc:sldMkLst>
        <pc:spChg chg="mod">
          <ac:chgData name="SOTO BONILLA, OSCAR EDUARDO" userId="254e83e5-66b1-4c97-b7ec-2d08f0df7036" providerId="ADAL" clId="{80753170-D0FD-4D54-9A1A-54FBE9A753F7}" dt="2021-07-15T10:18:34.360" v="1645" actId="1076"/>
          <ac:spMkLst>
            <pc:docMk/>
            <pc:sldMk cId="328548763" sldId="387"/>
            <ac:spMk id="10" creationId="{9ECA34B7-F94A-4088-92EF-F84489355F64}"/>
          </ac:spMkLst>
        </pc:spChg>
      </pc:sldChg>
      <pc:sldChg chg="modSp mod">
        <pc:chgData name="SOTO BONILLA, OSCAR EDUARDO" userId="254e83e5-66b1-4c97-b7ec-2d08f0df7036" providerId="ADAL" clId="{80753170-D0FD-4D54-9A1A-54FBE9A753F7}" dt="2021-07-15T10:18:39.081" v="1647" actId="1076"/>
        <pc:sldMkLst>
          <pc:docMk/>
          <pc:sldMk cId="56014091" sldId="388"/>
        </pc:sldMkLst>
        <pc:spChg chg="mod">
          <ac:chgData name="SOTO BONILLA, OSCAR EDUARDO" userId="254e83e5-66b1-4c97-b7ec-2d08f0df7036" providerId="ADAL" clId="{80753170-D0FD-4D54-9A1A-54FBE9A753F7}" dt="2021-07-15T10:18:39.081" v="1647" actId="1076"/>
          <ac:spMkLst>
            <pc:docMk/>
            <pc:sldMk cId="56014091" sldId="388"/>
            <ac:spMk id="10" creationId="{9ECA34B7-F94A-4088-92EF-F84489355F64}"/>
          </ac:spMkLst>
        </pc:spChg>
      </pc:sldChg>
      <pc:sldChg chg="modSp mod">
        <pc:chgData name="SOTO BONILLA, OSCAR EDUARDO" userId="254e83e5-66b1-4c97-b7ec-2d08f0df7036" providerId="ADAL" clId="{80753170-D0FD-4D54-9A1A-54FBE9A753F7}" dt="2021-07-15T10:18:45.394" v="1649" actId="1076"/>
        <pc:sldMkLst>
          <pc:docMk/>
          <pc:sldMk cId="836150666" sldId="390"/>
        </pc:sldMkLst>
        <pc:spChg chg="mod">
          <ac:chgData name="SOTO BONILLA, OSCAR EDUARDO" userId="254e83e5-66b1-4c97-b7ec-2d08f0df7036" providerId="ADAL" clId="{80753170-D0FD-4D54-9A1A-54FBE9A753F7}" dt="2021-07-15T10:18:45.394" v="1649" actId="1076"/>
          <ac:spMkLst>
            <pc:docMk/>
            <pc:sldMk cId="836150666" sldId="390"/>
            <ac:spMk id="10" creationId="{9ECA34B7-F94A-4088-92EF-F84489355F64}"/>
          </ac:spMkLst>
        </pc:spChg>
      </pc:sldChg>
      <pc:sldChg chg="addSp delSp modSp mod">
        <pc:chgData name="SOTO BONILLA, OSCAR EDUARDO" userId="254e83e5-66b1-4c97-b7ec-2d08f0df7036" providerId="ADAL" clId="{80753170-D0FD-4D54-9A1A-54FBE9A753F7}" dt="2021-07-15T10:15:50.816" v="1619" actId="404"/>
        <pc:sldMkLst>
          <pc:docMk/>
          <pc:sldMk cId="2248451814" sldId="398"/>
        </pc:sldMkLst>
        <pc:spChg chg="mod">
          <ac:chgData name="SOTO BONILLA, OSCAR EDUARDO" userId="254e83e5-66b1-4c97-b7ec-2d08f0df7036" providerId="ADAL" clId="{80753170-D0FD-4D54-9A1A-54FBE9A753F7}" dt="2021-07-15T10:15:50.816" v="1619" actId="404"/>
          <ac:spMkLst>
            <pc:docMk/>
            <pc:sldMk cId="2248451814" sldId="398"/>
            <ac:spMk id="3" creationId="{B8A74BAA-88B1-42E6-BD98-D2738C63EA6B}"/>
          </ac:spMkLst>
        </pc:spChg>
        <pc:picChg chg="mod">
          <ac:chgData name="SOTO BONILLA, OSCAR EDUARDO" userId="254e83e5-66b1-4c97-b7ec-2d08f0df7036" providerId="ADAL" clId="{80753170-D0FD-4D54-9A1A-54FBE9A753F7}" dt="2021-07-15T10:05:25.141" v="1524" actId="1076"/>
          <ac:picMkLst>
            <pc:docMk/>
            <pc:sldMk cId="2248451814" sldId="398"/>
            <ac:picMk id="4" creationId="{9446C0A2-485E-42A4-971F-2B625B7A0AE2}"/>
          </ac:picMkLst>
        </pc:picChg>
        <pc:picChg chg="add del">
          <ac:chgData name="SOTO BONILLA, OSCAR EDUARDO" userId="254e83e5-66b1-4c97-b7ec-2d08f0df7036" providerId="ADAL" clId="{80753170-D0FD-4D54-9A1A-54FBE9A753F7}" dt="2021-07-15T10:12:09.923" v="1566" actId="478"/>
          <ac:picMkLst>
            <pc:docMk/>
            <pc:sldMk cId="2248451814" sldId="398"/>
            <ac:picMk id="8" creationId="{2120D18B-57A4-457E-A9BF-E8B7EEEFDAA0}"/>
          </ac:picMkLst>
        </pc:picChg>
        <pc:picChg chg="add del">
          <ac:chgData name="SOTO BONILLA, OSCAR EDUARDO" userId="254e83e5-66b1-4c97-b7ec-2d08f0df7036" providerId="ADAL" clId="{80753170-D0FD-4D54-9A1A-54FBE9A753F7}" dt="2021-07-15T10:12:17.831" v="1567" actId="478"/>
          <ac:picMkLst>
            <pc:docMk/>
            <pc:sldMk cId="2248451814" sldId="398"/>
            <ac:picMk id="9" creationId="{A2226024-5304-4895-B620-D65ED0DD1A38}"/>
          </ac:picMkLst>
        </pc:picChg>
        <pc:picChg chg="mod">
          <ac:chgData name="SOTO BONILLA, OSCAR EDUARDO" userId="254e83e5-66b1-4c97-b7ec-2d08f0df7036" providerId="ADAL" clId="{80753170-D0FD-4D54-9A1A-54FBE9A753F7}" dt="2021-07-15T10:12:24.782" v="1571" actId="1076"/>
          <ac:picMkLst>
            <pc:docMk/>
            <pc:sldMk cId="2248451814" sldId="398"/>
            <ac:picMk id="10" creationId="{3CDCC988-C2B8-4756-9BC4-72AF8DBF9D00}"/>
          </ac:picMkLst>
        </pc:picChg>
      </pc:sldChg>
      <pc:sldChg chg="addSp delSp modSp mod">
        <pc:chgData name="SOTO BONILLA, OSCAR EDUARDO" userId="254e83e5-66b1-4c97-b7ec-2d08f0df7036" providerId="ADAL" clId="{80753170-D0FD-4D54-9A1A-54FBE9A753F7}" dt="2021-07-15T10:18:29.018" v="1643" actId="1076"/>
        <pc:sldMkLst>
          <pc:docMk/>
          <pc:sldMk cId="2641975297" sldId="399"/>
        </pc:sldMkLst>
        <pc:spChg chg="add del">
          <ac:chgData name="SOTO BONILLA, OSCAR EDUARDO" userId="254e83e5-66b1-4c97-b7ec-2d08f0df7036" providerId="ADAL" clId="{80753170-D0FD-4D54-9A1A-54FBE9A753F7}" dt="2021-07-15T10:16:52.239" v="1627" actId="478"/>
          <ac:spMkLst>
            <pc:docMk/>
            <pc:sldMk cId="2641975297" sldId="399"/>
            <ac:spMk id="9" creationId="{35AB9F8C-CE4E-43FF-92ED-59D88B60D8A0}"/>
          </ac:spMkLst>
        </pc:spChg>
        <pc:spChg chg="add del mod">
          <ac:chgData name="SOTO BONILLA, OSCAR EDUARDO" userId="254e83e5-66b1-4c97-b7ec-2d08f0df7036" providerId="ADAL" clId="{80753170-D0FD-4D54-9A1A-54FBE9A753F7}" dt="2021-07-15T10:18:29.018" v="1643" actId="1076"/>
          <ac:spMkLst>
            <pc:docMk/>
            <pc:sldMk cId="2641975297" sldId="399"/>
            <ac:spMk id="10" creationId="{9ECA34B7-F94A-4088-92EF-F84489355F64}"/>
          </ac:spMkLst>
        </pc:spChg>
      </pc:sldChg>
      <pc:sldChg chg="addSp delSp modSp new mod">
        <pc:chgData name="SOTO BONILLA, OSCAR EDUARDO" userId="254e83e5-66b1-4c97-b7ec-2d08f0df7036" providerId="ADAL" clId="{80753170-D0FD-4D54-9A1A-54FBE9A753F7}" dt="2021-07-15T10:57:43.993" v="1733" actId="1076"/>
        <pc:sldMkLst>
          <pc:docMk/>
          <pc:sldMk cId="821034570" sldId="404"/>
        </pc:sldMkLst>
        <pc:spChg chg="del mod">
          <ac:chgData name="SOTO BONILLA, OSCAR EDUARDO" userId="254e83e5-66b1-4c97-b7ec-2d08f0df7036" providerId="ADAL" clId="{80753170-D0FD-4D54-9A1A-54FBE9A753F7}" dt="2021-07-15T10:56:55.851" v="1714"/>
          <ac:spMkLst>
            <pc:docMk/>
            <pc:sldMk cId="821034570" sldId="404"/>
            <ac:spMk id="2" creationId="{A7E5985E-EEE8-4AEB-9830-BB1E0566421B}"/>
          </ac:spMkLst>
        </pc:spChg>
        <pc:spChg chg="del">
          <ac:chgData name="SOTO BONILLA, OSCAR EDUARDO" userId="254e83e5-66b1-4c97-b7ec-2d08f0df7036" providerId="ADAL" clId="{80753170-D0FD-4D54-9A1A-54FBE9A753F7}" dt="2021-07-15T10:56:52.574" v="1712" actId="478"/>
          <ac:spMkLst>
            <pc:docMk/>
            <pc:sldMk cId="821034570" sldId="404"/>
            <ac:spMk id="3" creationId="{4FB8D783-CD7C-44D4-9C9A-D5285C2C1480}"/>
          </ac:spMkLst>
        </pc:spChg>
        <pc:spChg chg="del">
          <ac:chgData name="SOTO BONILLA, OSCAR EDUARDO" userId="254e83e5-66b1-4c97-b7ec-2d08f0df7036" providerId="ADAL" clId="{80753170-D0FD-4D54-9A1A-54FBE9A753F7}" dt="2021-07-15T10:56:52.574" v="1712" actId="478"/>
          <ac:spMkLst>
            <pc:docMk/>
            <pc:sldMk cId="821034570" sldId="404"/>
            <ac:spMk id="4" creationId="{95559900-10E1-4B16-9332-D73B584EDD89}"/>
          </ac:spMkLst>
        </pc:spChg>
        <pc:spChg chg="del">
          <ac:chgData name="SOTO BONILLA, OSCAR EDUARDO" userId="254e83e5-66b1-4c97-b7ec-2d08f0df7036" providerId="ADAL" clId="{80753170-D0FD-4D54-9A1A-54FBE9A753F7}" dt="2021-07-15T10:56:52.574" v="1712" actId="478"/>
          <ac:spMkLst>
            <pc:docMk/>
            <pc:sldMk cId="821034570" sldId="404"/>
            <ac:spMk id="5" creationId="{5BB7CFA7-FAD2-40F6-9AE9-37F796AD056C}"/>
          </ac:spMkLst>
        </pc:spChg>
        <pc:spChg chg="del">
          <ac:chgData name="SOTO BONILLA, OSCAR EDUARDO" userId="254e83e5-66b1-4c97-b7ec-2d08f0df7036" providerId="ADAL" clId="{80753170-D0FD-4D54-9A1A-54FBE9A753F7}" dt="2021-07-15T10:56:52.574" v="1712" actId="478"/>
          <ac:spMkLst>
            <pc:docMk/>
            <pc:sldMk cId="821034570" sldId="404"/>
            <ac:spMk id="6" creationId="{CBEA3FCB-3F35-43DE-AC21-B9A86C548B44}"/>
          </ac:spMkLst>
        </pc:spChg>
        <pc:spChg chg="del">
          <ac:chgData name="SOTO BONILLA, OSCAR EDUARDO" userId="254e83e5-66b1-4c97-b7ec-2d08f0df7036" providerId="ADAL" clId="{80753170-D0FD-4D54-9A1A-54FBE9A753F7}" dt="2021-07-15T10:56:52.574" v="1712" actId="478"/>
          <ac:spMkLst>
            <pc:docMk/>
            <pc:sldMk cId="821034570" sldId="404"/>
            <ac:spMk id="7" creationId="{79F88E56-FDDB-4552-B5DB-2302073E54DD}"/>
          </ac:spMkLst>
        </pc:spChg>
        <pc:spChg chg="del">
          <ac:chgData name="SOTO BONILLA, OSCAR EDUARDO" userId="254e83e5-66b1-4c97-b7ec-2d08f0df7036" providerId="ADAL" clId="{80753170-D0FD-4D54-9A1A-54FBE9A753F7}" dt="2021-07-15T10:56:52.574" v="1712" actId="478"/>
          <ac:spMkLst>
            <pc:docMk/>
            <pc:sldMk cId="821034570" sldId="404"/>
            <ac:spMk id="8" creationId="{776CE4FC-13D2-45E3-9D1A-49FB303C84A4}"/>
          </ac:spMkLst>
        </pc:spChg>
        <pc:spChg chg="del">
          <ac:chgData name="SOTO BONILLA, OSCAR EDUARDO" userId="254e83e5-66b1-4c97-b7ec-2d08f0df7036" providerId="ADAL" clId="{80753170-D0FD-4D54-9A1A-54FBE9A753F7}" dt="2021-07-15T10:56:52.574" v="1712" actId="478"/>
          <ac:spMkLst>
            <pc:docMk/>
            <pc:sldMk cId="821034570" sldId="404"/>
            <ac:spMk id="9" creationId="{8FBDDC9E-40E8-44F8-BBFE-853EB7642A5D}"/>
          </ac:spMkLst>
        </pc:spChg>
        <pc:spChg chg="del">
          <ac:chgData name="SOTO BONILLA, OSCAR EDUARDO" userId="254e83e5-66b1-4c97-b7ec-2d08f0df7036" providerId="ADAL" clId="{80753170-D0FD-4D54-9A1A-54FBE9A753F7}" dt="2021-07-15T10:56:52.574" v="1712" actId="478"/>
          <ac:spMkLst>
            <pc:docMk/>
            <pc:sldMk cId="821034570" sldId="404"/>
            <ac:spMk id="10" creationId="{3A21A0D0-2E23-4BB3-A9E2-A558ED3AF302}"/>
          </ac:spMkLst>
        </pc:spChg>
        <pc:spChg chg="del">
          <ac:chgData name="SOTO BONILLA, OSCAR EDUARDO" userId="254e83e5-66b1-4c97-b7ec-2d08f0df7036" providerId="ADAL" clId="{80753170-D0FD-4D54-9A1A-54FBE9A753F7}" dt="2021-07-15T10:56:52.574" v="1712" actId="478"/>
          <ac:spMkLst>
            <pc:docMk/>
            <pc:sldMk cId="821034570" sldId="404"/>
            <ac:spMk id="11" creationId="{126B5A9B-B9CA-46BD-986D-E03F0F424302}"/>
          </ac:spMkLst>
        </pc:spChg>
        <pc:spChg chg="del">
          <ac:chgData name="SOTO BONILLA, OSCAR EDUARDO" userId="254e83e5-66b1-4c97-b7ec-2d08f0df7036" providerId="ADAL" clId="{80753170-D0FD-4D54-9A1A-54FBE9A753F7}" dt="2021-07-15T10:56:52.574" v="1712" actId="478"/>
          <ac:spMkLst>
            <pc:docMk/>
            <pc:sldMk cId="821034570" sldId="404"/>
            <ac:spMk id="12" creationId="{08F501FE-219F-43B3-8EAD-182658583BF9}"/>
          </ac:spMkLst>
        </pc:spChg>
        <pc:spChg chg="del">
          <ac:chgData name="SOTO BONILLA, OSCAR EDUARDO" userId="254e83e5-66b1-4c97-b7ec-2d08f0df7036" providerId="ADAL" clId="{80753170-D0FD-4D54-9A1A-54FBE9A753F7}" dt="2021-07-15T10:56:52.574" v="1712" actId="478"/>
          <ac:spMkLst>
            <pc:docMk/>
            <pc:sldMk cId="821034570" sldId="404"/>
            <ac:spMk id="13" creationId="{C2D7B104-ACE6-4D67-B571-AC273420E50D}"/>
          </ac:spMkLst>
        </pc:spChg>
        <pc:spChg chg="del">
          <ac:chgData name="SOTO BONILLA, OSCAR EDUARDO" userId="254e83e5-66b1-4c97-b7ec-2d08f0df7036" providerId="ADAL" clId="{80753170-D0FD-4D54-9A1A-54FBE9A753F7}" dt="2021-07-15T10:56:52.574" v="1712" actId="478"/>
          <ac:spMkLst>
            <pc:docMk/>
            <pc:sldMk cId="821034570" sldId="404"/>
            <ac:spMk id="14" creationId="{DB8FBA39-8D57-499A-88B3-B2FEEF7814A0}"/>
          </ac:spMkLst>
        </pc:spChg>
        <pc:spChg chg="del">
          <ac:chgData name="SOTO BONILLA, OSCAR EDUARDO" userId="254e83e5-66b1-4c97-b7ec-2d08f0df7036" providerId="ADAL" clId="{80753170-D0FD-4D54-9A1A-54FBE9A753F7}" dt="2021-07-15T10:56:52.574" v="1712" actId="478"/>
          <ac:spMkLst>
            <pc:docMk/>
            <pc:sldMk cId="821034570" sldId="404"/>
            <ac:spMk id="15" creationId="{6128B44B-F894-46E5-A7FA-A92B312F245C}"/>
          </ac:spMkLst>
        </pc:spChg>
        <pc:spChg chg="add mod">
          <ac:chgData name="SOTO BONILLA, OSCAR EDUARDO" userId="254e83e5-66b1-4c97-b7ec-2d08f0df7036" providerId="ADAL" clId="{80753170-D0FD-4D54-9A1A-54FBE9A753F7}" dt="2021-07-15T10:56:58.670" v="1715" actId="1076"/>
          <ac:spMkLst>
            <pc:docMk/>
            <pc:sldMk cId="821034570" sldId="404"/>
            <ac:spMk id="16" creationId="{6F1A3F24-D1C3-4EE9-ABCD-1B3425BA3BB1}"/>
          </ac:spMkLst>
        </pc:spChg>
        <pc:spChg chg="add mod">
          <ac:chgData name="SOTO BONILLA, OSCAR EDUARDO" userId="254e83e5-66b1-4c97-b7ec-2d08f0df7036" providerId="ADAL" clId="{80753170-D0FD-4D54-9A1A-54FBE9A753F7}" dt="2021-07-15T10:57:35.275" v="1731"/>
          <ac:spMkLst>
            <pc:docMk/>
            <pc:sldMk cId="821034570" sldId="404"/>
            <ac:spMk id="17" creationId="{E2738C0E-C03E-466E-8003-DC3389F7285A}"/>
          </ac:spMkLst>
        </pc:spChg>
        <pc:spChg chg="add mod">
          <ac:chgData name="SOTO BONILLA, OSCAR EDUARDO" userId="254e83e5-66b1-4c97-b7ec-2d08f0df7036" providerId="ADAL" clId="{80753170-D0FD-4D54-9A1A-54FBE9A753F7}" dt="2021-07-15T10:57:43.993" v="1733" actId="1076"/>
          <ac:spMkLst>
            <pc:docMk/>
            <pc:sldMk cId="821034570" sldId="404"/>
            <ac:spMk id="18" creationId="{C3E91894-105E-4A58-991D-521EBD89FC73}"/>
          </ac:spMkLst>
        </pc:spChg>
      </pc:sldChg>
      <pc:sldChg chg="delSp modSp new mod">
        <pc:chgData name="SOTO BONILLA, OSCAR EDUARDO" userId="254e83e5-66b1-4c97-b7ec-2d08f0df7036" providerId="ADAL" clId="{80753170-D0FD-4D54-9A1A-54FBE9A753F7}" dt="2021-07-15T10:57:31.972" v="1730"/>
        <pc:sldMkLst>
          <pc:docMk/>
          <pc:sldMk cId="1521857564" sldId="405"/>
        </pc:sldMkLst>
        <pc:spChg chg="mod">
          <ac:chgData name="SOTO BONILLA, OSCAR EDUARDO" userId="254e83e5-66b1-4c97-b7ec-2d08f0df7036" providerId="ADAL" clId="{80753170-D0FD-4D54-9A1A-54FBE9A753F7}" dt="2021-07-15T10:57:21.424" v="1729" actId="20577"/>
          <ac:spMkLst>
            <pc:docMk/>
            <pc:sldMk cId="1521857564" sldId="405"/>
            <ac:spMk id="2" creationId="{87D903EB-F004-4B5D-B47F-CA87F94BD7CC}"/>
          </ac:spMkLst>
        </pc:spChg>
        <pc:spChg chg="del">
          <ac:chgData name="SOTO BONILLA, OSCAR EDUARDO" userId="254e83e5-66b1-4c97-b7ec-2d08f0df7036" providerId="ADAL" clId="{80753170-D0FD-4D54-9A1A-54FBE9A753F7}" dt="2021-07-15T10:57:17.062" v="1718" actId="478"/>
          <ac:spMkLst>
            <pc:docMk/>
            <pc:sldMk cId="1521857564" sldId="405"/>
            <ac:spMk id="3" creationId="{3AFEC352-248E-4C7D-A5D6-ECBD7D50F42C}"/>
          </ac:spMkLst>
        </pc:spChg>
        <pc:spChg chg="del">
          <ac:chgData name="SOTO BONILLA, OSCAR EDUARDO" userId="254e83e5-66b1-4c97-b7ec-2d08f0df7036" providerId="ADAL" clId="{80753170-D0FD-4D54-9A1A-54FBE9A753F7}" dt="2021-07-15T10:57:17.062" v="1718" actId="478"/>
          <ac:spMkLst>
            <pc:docMk/>
            <pc:sldMk cId="1521857564" sldId="405"/>
            <ac:spMk id="4" creationId="{B318FE87-4CD4-4D5D-9E29-8BEE021189AC}"/>
          </ac:spMkLst>
        </pc:spChg>
        <pc:spChg chg="del">
          <ac:chgData name="SOTO BONILLA, OSCAR EDUARDO" userId="254e83e5-66b1-4c97-b7ec-2d08f0df7036" providerId="ADAL" clId="{80753170-D0FD-4D54-9A1A-54FBE9A753F7}" dt="2021-07-15T10:57:17.062" v="1718" actId="478"/>
          <ac:spMkLst>
            <pc:docMk/>
            <pc:sldMk cId="1521857564" sldId="405"/>
            <ac:spMk id="5" creationId="{A90D0882-6CF4-476E-B5BA-9E095AD085F5}"/>
          </ac:spMkLst>
        </pc:spChg>
        <pc:spChg chg="del">
          <ac:chgData name="SOTO BONILLA, OSCAR EDUARDO" userId="254e83e5-66b1-4c97-b7ec-2d08f0df7036" providerId="ADAL" clId="{80753170-D0FD-4D54-9A1A-54FBE9A753F7}" dt="2021-07-15T10:57:17.062" v="1718" actId="478"/>
          <ac:spMkLst>
            <pc:docMk/>
            <pc:sldMk cId="1521857564" sldId="405"/>
            <ac:spMk id="6" creationId="{3A5B04D2-A58B-4C71-B563-CADEBC6D9722}"/>
          </ac:spMkLst>
        </pc:spChg>
        <pc:spChg chg="del">
          <ac:chgData name="SOTO BONILLA, OSCAR EDUARDO" userId="254e83e5-66b1-4c97-b7ec-2d08f0df7036" providerId="ADAL" clId="{80753170-D0FD-4D54-9A1A-54FBE9A753F7}" dt="2021-07-15T10:57:17.062" v="1718" actId="478"/>
          <ac:spMkLst>
            <pc:docMk/>
            <pc:sldMk cId="1521857564" sldId="405"/>
            <ac:spMk id="7" creationId="{47C560E1-A8DB-43BD-86E6-C792FAEA7C22}"/>
          </ac:spMkLst>
        </pc:spChg>
        <pc:spChg chg="del">
          <ac:chgData name="SOTO BONILLA, OSCAR EDUARDO" userId="254e83e5-66b1-4c97-b7ec-2d08f0df7036" providerId="ADAL" clId="{80753170-D0FD-4D54-9A1A-54FBE9A753F7}" dt="2021-07-15T10:57:17.062" v="1718" actId="478"/>
          <ac:spMkLst>
            <pc:docMk/>
            <pc:sldMk cId="1521857564" sldId="405"/>
            <ac:spMk id="8" creationId="{452A43DE-9749-49A9-8491-9866CA3CAABF}"/>
          </ac:spMkLst>
        </pc:spChg>
        <pc:spChg chg="del">
          <ac:chgData name="SOTO BONILLA, OSCAR EDUARDO" userId="254e83e5-66b1-4c97-b7ec-2d08f0df7036" providerId="ADAL" clId="{80753170-D0FD-4D54-9A1A-54FBE9A753F7}" dt="2021-07-15T10:57:17.062" v="1718" actId="478"/>
          <ac:spMkLst>
            <pc:docMk/>
            <pc:sldMk cId="1521857564" sldId="405"/>
            <ac:spMk id="9" creationId="{E87F04F0-A488-4ACC-A174-9449AFCE497F}"/>
          </ac:spMkLst>
        </pc:spChg>
        <pc:spChg chg="del">
          <ac:chgData name="SOTO BONILLA, OSCAR EDUARDO" userId="254e83e5-66b1-4c97-b7ec-2d08f0df7036" providerId="ADAL" clId="{80753170-D0FD-4D54-9A1A-54FBE9A753F7}" dt="2021-07-15T10:57:17.062" v="1718" actId="478"/>
          <ac:spMkLst>
            <pc:docMk/>
            <pc:sldMk cId="1521857564" sldId="405"/>
            <ac:spMk id="10" creationId="{C61281FD-CDBD-4BD2-9281-4924E2D9A3BC}"/>
          </ac:spMkLst>
        </pc:spChg>
        <pc:spChg chg="del">
          <ac:chgData name="SOTO BONILLA, OSCAR EDUARDO" userId="254e83e5-66b1-4c97-b7ec-2d08f0df7036" providerId="ADAL" clId="{80753170-D0FD-4D54-9A1A-54FBE9A753F7}" dt="2021-07-15T10:57:17.062" v="1718" actId="478"/>
          <ac:spMkLst>
            <pc:docMk/>
            <pc:sldMk cId="1521857564" sldId="405"/>
            <ac:spMk id="11" creationId="{6F218F42-203C-4DFA-AF66-9F5B4EACA8DB}"/>
          </ac:spMkLst>
        </pc:spChg>
        <pc:spChg chg="del">
          <ac:chgData name="SOTO BONILLA, OSCAR EDUARDO" userId="254e83e5-66b1-4c97-b7ec-2d08f0df7036" providerId="ADAL" clId="{80753170-D0FD-4D54-9A1A-54FBE9A753F7}" dt="2021-07-15T10:57:17.062" v="1718" actId="478"/>
          <ac:spMkLst>
            <pc:docMk/>
            <pc:sldMk cId="1521857564" sldId="405"/>
            <ac:spMk id="12" creationId="{C8EBE764-70A4-4085-8CCA-AFD86DA38A1F}"/>
          </ac:spMkLst>
        </pc:spChg>
        <pc:spChg chg="mod">
          <ac:chgData name="SOTO BONILLA, OSCAR EDUARDO" userId="254e83e5-66b1-4c97-b7ec-2d08f0df7036" providerId="ADAL" clId="{80753170-D0FD-4D54-9A1A-54FBE9A753F7}" dt="2021-07-15T10:57:31.972" v="1730"/>
          <ac:spMkLst>
            <pc:docMk/>
            <pc:sldMk cId="1521857564" sldId="405"/>
            <ac:spMk id="14" creationId="{4D5EA5D6-70E8-4BA3-9C9A-D15D3E8B5965}"/>
          </ac:spMkLst>
        </pc:spChg>
      </pc:sldChg>
      <pc:sldChg chg="new del">
        <pc:chgData name="SOTO BONILLA, OSCAR EDUARDO" userId="254e83e5-66b1-4c97-b7ec-2d08f0df7036" providerId="ADAL" clId="{80753170-D0FD-4D54-9A1A-54FBE9A753F7}" dt="2021-07-15T11:12:06.966" v="1745" actId="680"/>
        <pc:sldMkLst>
          <pc:docMk/>
          <pc:sldMk cId="2309362199" sldId="406"/>
        </pc:sldMkLst>
      </pc:sldChg>
      <pc:sldChg chg="addSp delSp modSp add del mod">
        <pc:chgData name="SOTO BONILLA, OSCAR EDUARDO" userId="254e83e5-66b1-4c97-b7ec-2d08f0df7036" providerId="ADAL" clId="{80753170-D0FD-4D54-9A1A-54FBE9A753F7}" dt="2021-07-15T11:13:44.653" v="1760" actId="47"/>
        <pc:sldMkLst>
          <pc:docMk/>
          <pc:sldMk cId="3973287386" sldId="406"/>
        </pc:sldMkLst>
        <pc:grpChg chg="add mod">
          <ac:chgData name="SOTO BONILLA, OSCAR EDUARDO" userId="254e83e5-66b1-4c97-b7ec-2d08f0df7036" providerId="ADAL" clId="{80753170-D0FD-4D54-9A1A-54FBE9A753F7}" dt="2021-07-15T11:12:50.953" v="1755" actId="1076"/>
          <ac:grpSpMkLst>
            <pc:docMk/>
            <pc:sldMk cId="3973287386" sldId="406"/>
            <ac:grpSpMk id="15" creationId="{0B0C4366-71C7-4BBC-B8C9-6D9B939027C2}"/>
          </ac:grpSpMkLst>
        </pc:grpChg>
        <pc:grpChg chg="del">
          <ac:chgData name="SOTO BONILLA, OSCAR EDUARDO" userId="254e83e5-66b1-4c97-b7ec-2d08f0df7036" providerId="ADAL" clId="{80753170-D0FD-4D54-9A1A-54FBE9A753F7}" dt="2021-07-15T11:12:54.027" v="1756" actId="478"/>
          <ac:grpSpMkLst>
            <pc:docMk/>
            <pc:sldMk cId="3973287386" sldId="406"/>
            <ac:grpSpMk id="26" creationId="{C43BF62C-7310-403B-B363-1D53C2DB4E23}"/>
          </ac:grpSpMkLst>
        </pc:grpChg>
        <pc:picChg chg="mod">
          <ac:chgData name="SOTO BONILLA, OSCAR EDUARDO" userId="254e83e5-66b1-4c97-b7ec-2d08f0df7036" providerId="ADAL" clId="{80753170-D0FD-4D54-9A1A-54FBE9A753F7}" dt="2021-07-15T11:12:33.088" v="1750" actId="571"/>
          <ac:picMkLst>
            <pc:docMk/>
            <pc:sldMk cId="3973287386" sldId="406"/>
            <ac:picMk id="16" creationId="{9EED3AB6-6079-4BA3-9589-57BCD6EC2E36}"/>
          </ac:picMkLst>
        </pc:picChg>
        <pc:picChg chg="mod">
          <ac:chgData name="SOTO BONILLA, OSCAR EDUARDO" userId="254e83e5-66b1-4c97-b7ec-2d08f0df7036" providerId="ADAL" clId="{80753170-D0FD-4D54-9A1A-54FBE9A753F7}" dt="2021-07-15T11:12:33.088" v="1750" actId="571"/>
          <ac:picMkLst>
            <pc:docMk/>
            <pc:sldMk cId="3973287386" sldId="406"/>
            <ac:picMk id="17" creationId="{FEC1FCCB-4BDC-4401-90C0-36FEC1548E59}"/>
          </ac:picMkLst>
        </pc:picChg>
        <pc:picChg chg="mod">
          <ac:chgData name="SOTO BONILLA, OSCAR EDUARDO" userId="254e83e5-66b1-4c97-b7ec-2d08f0df7036" providerId="ADAL" clId="{80753170-D0FD-4D54-9A1A-54FBE9A753F7}" dt="2021-07-15T11:12:43.572" v="1752" actId="1076"/>
          <ac:picMkLst>
            <pc:docMk/>
            <pc:sldMk cId="3973287386" sldId="406"/>
            <ac:picMk id="18" creationId="{A91F5699-C1C1-47EA-97CA-39A4C8B4CF71}"/>
          </ac:picMkLst>
        </pc:picChg>
        <pc:picChg chg="mod">
          <ac:chgData name="SOTO BONILLA, OSCAR EDUARDO" userId="254e83e5-66b1-4c97-b7ec-2d08f0df7036" providerId="ADAL" clId="{80753170-D0FD-4D54-9A1A-54FBE9A753F7}" dt="2021-07-15T11:12:43.572" v="1752" actId="1076"/>
          <ac:picMkLst>
            <pc:docMk/>
            <pc:sldMk cId="3973287386" sldId="406"/>
            <ac:picMk id="19" creationId="{1AF0E8AA-6646-4406-9127-E832A2ED63A9}"/>
          </ac:picMkLst>
        </pc:picChg>
        <pc:picChg chg="del">
          <ac:chgData name="SOTO BONILLA, OSCAR EDUARDO" userId="254e83e5-66b1-4c97-b7ec-2d08f0df7036" providerId="ADAL" clId="{80753170-D0FD-4D54-9A1A-54FBE9A753F7}" dt="2021-07-15T11:12:25.720" v="1748" actId="478"/>
          <ac:picMkLst>
            <pc:docMk/>
            <pc:sldMk cId="3973287386" sldId="406"/>
            <ac:picMk id="36" creationId="{DCB0938C-3E1C-4C53-A15C-D71554BFF21E}"/>
          </ac:picMkLst>
        </pc:picChg>
        <pc:picChg chg="del">
          <ac:chgData name="SOTO BONILLA, OSCAR EDUARDO" userId="254e83e5-66b1-4c97-b7ec-2d08f0df7036" providerId="ADAL" clId="{80753170-D0FD-4D54-9A1A-54FBE9A753F7}" dt="2021-07-15T11:12:30.598" v="1749" actId="478"/>
          <ac:picMkLst>
            <pc:docMk/>
            <pc:sldMk cId="3973287386" sldId="406"/>
            <ac:picMk id="37" creationId="{562347DE-EA2B-4381-8660-351D7030A7C4}"/>
          </ac:picMkLst>
        </pc:picChg>
        <pc:picChg chg="del">
          <ac:chgData name="SOTO BONILLA, OSCAR EDUARDO" userId="254e83e5-66b1-4c97-b7ec-2d08f0df7036" providerId="ADAL" clId="{80753170-D0FD-4D54-9A1A-54FBE9A753F7}" dt="2021-07-15T11:12:25.720" v="1748" actId="478"/>
          <ac:picMkLst>
            <pc:docMk/>
            <pc:sldMk cId="3973287386" sldId="406"/>
            <ac:picMk id="38" creationId="{46C35FD1-08EF-45C5-8EB6-E467CDB28318}"/>
          </ac:picMkLst>
        </pc:picChg>
        <pc:picChg chg="del">
          <ac:chgData name="SOTO BONILLA, OSCAR EDUARDO" userId="254e83e5-66b1-4c97-b7ec-2d08f0df7036" providerId="ADAL" clId="{80753170-D0FD-4D54-9A1A-54FBE9A753F7}" dt="2021-07-15T11:12:25.720" v="1748" actId="478"/>
          <ac:picMkLst>
            <pc:docMk/>
            <pc:sldMk cId="3973287386" sldId="406"/>
            <ac:picMk id="39" creationId="{6B8AB886-65C2-45D1-BC1D-0A9FDA3A3ECD}"/>
          </ac:picMkLst>
        </pc:picChg>
      </pc:sldChg>
      <pc:sldChg chg="addSp delSp modSp add mod">
        <pc:chgData name="SOTO BONILLA, OSCAR EDUARDO" userId="254e83e5-66b1-4c97-b7ec-2d08f0df7036" providerId="ADAL" clId="{80753170-D0FD-4D54-9A1A-54FBE9A753F7}" dt="2021-07-15T12:24:09.313" v="2019" actId="20577"/>
        <pc:sldMkLst>
          <pc:docMk/>
          <pc:sldMk cId="218108852" sldId="407"/>
        </pc:sldMkLst>
        <pc:spChg chg="mod">
          <ac:chgData name="SOTO BONILLA, OSCAR EDUARDO" userId="254e83e5-66b1-4c97-b7ec-2d08f0df7036" providerId="ADAL" clId="{80753170-D0FD-4D54-9A1A-54FBE9A753F7}" dt="2021-07-15T12:24:09.313" v="2019" actId="20577"/>
          <ac:spMkLst>
            <pc:docMk/>
            <pc:sldMk cId="218108852" sldId="407"/>
            <ac:spMk id="2" creationId="{8C122DF8-59D4-D94D-8ED9-F2F319899DBF}"/>
          </ac:spMkLst>
        </pc:spChg>
        <pc:spChg chg="add mod ord">
          <ac:chgData name="SOTO BONILLA, OSCAR EDUARDO" userId="254e83e5-66b1-4c97-b7ec-2d08f0df7036" providerId="ADAL" clId="{80753170-D0FD-4D54-9A1A-54FBE9A753F7}" dt="2021-07-15T11:34:51.844" v="1835" actId="164"/>
          <ac:spMkLst>
            <pc:docMk/>
            <pc:sldMk cId="218108852" sldId="407"/>
            <ac:spMk id="14" creationId="{901FF002-6E64-4571-B92C-7A1160103B24}"/>
          </ac:spMkLst>
        </pc:spChg>
        <pc:spChg chg="add mod ord">
          <ac:chgData name="SOTO BONILLA, OSCAR EDUARDO" userId="254e83e5-66b1-4c97-b7ec-2d08f0df7036" providerId="ADAL" clId="{80753170-D0FD-4D54-9A1A-54FBE9A753F7}" dt="2021-07-15T11:50:01.352" v="1936" actId="164"/>
          <ac:spMkLst>
            <pc:docMk/>
            <pc:sldMk cId="218108852" sldId="407"/>
            <ac:spMk id="21" creationId="{814613AA-4171-4654-9A5F-014867440A5C}"/>
          </ac:spMkLst>
        </pc:spChg>
        <pc:spChg chg="add mod ord">
          <ac:chgData name="SOTO BONILLA, OSCAR EDUARDO" userId="254e83e5-66b1-4c97-b7ec-2d08f0df7036" providerId="ADAL" clId="{80753170-D0FD-4D54-9A1A-54FBE9A753F7}" dt="2021-07-15T12:23:18.233" v="2005" actId="167"/>
          <ac:spMkLst>
            <pc:docMk/>
            <pc:sldMk cId="218108852" sldId="407"/>
            <ac:spMk id="25" creationId="{49148CC7-2105-4B7C-829F-1B2977CC2F4B}"/>
          </ac:spMkLst>
        </pc:spChg>
        <pc:grpChg chg="add del mod">
          <ac:chgData name="SOTO BONILLA, OSCAR EDUARDO" userId="254e83e5-66b1-4c97-b7ec-2d08f0df7036" providerId="ADAL" clId="{80753170-D0FD-4D54-9A1A-54FBE9A753F7}" dt="2021-07-15T11:42:19.213" v="1872" actId="478"/>
          <ac:grpSpMkLst>
            <pc:docMk/>
            <pc:sldMk cId="218108852" sldId="407"/>
            <ac:grpSpMk id="15" creationId="{6BBCD50F-074A-4449-AF59-D0AC699BEE3D}"/>
          </ac:grpSpMkLst>
        </pc:grpChg>
        <pc:grpChg chg="add mod">
          <ac:chgData name="SOTO BONILLA, OSCAR EDUARDO" userId="254e83e5-66b1-4c97-b7ec-2d08f0df7036" providerId="ADAL" clId="{80753170-D0FD-4D54-9A1A-54FBE9A753F7}" dt="2021-07-15T11:50:01.352" v="1936" actId="164"/>
          <ac:grpSpMkLst>
            <pc:docMk/>
            <pc:sldMk cId="218108852" sldId="407"/>
            <ac:grpSpMk id="20" creationId="{B3F39589-0175-404E-AF97-20DDA4CE9D77}"/>
          </ac:grpSpMkLst>
        </pc:grpChg>
        <pc:grpChg chg="add mod">
          <ac:chgData name="SOTO BONILLA, OSCAR EDUARDO" userId="254e83e5-66b1-4c97-b7ec-2d08f0df7036" providerId="ADAL" clId="{80753170-D0FD-4D54-9A1A-54FBE9A753F7}" dt="2021-07-15T12:22:24.142" v="2001" actId="14100"/>
          <ac:grpSpMkLst>
            <pc:docMk/>
            <pc:sldMk cId="218108852" sldId="407"/>
            <ac:grpSpMk id="22" creationId="{614CCC3E-DFDE-43CA-BC23-2AA548BECA05}"/>
          </ac:grpSpMkLst>
        </pc:grpChg>
        <pc:grpChg chg="mod">
          <ac:chgData name="SOTO BONILLA, OSCAR EDUARDO" userId="254e83e5-66b1-4c97-b7ec-2d08f0df7036" providerId="ADAL" clId="{80753170-D0FD-4D54-9A1A-54FBE9A753F7}" dt="2021-07-15T11:34:51.844" v="1835" actId="164"/>
          <ac:grpSpMkLst>
            <pc:docMk/>
            <pc:sldMk cId="218108852" sldId="407"/>
            <ac:grpSpMk id="26" creationId="{C43BF62C-7310-403B-B363-1D53C2DB4E23}"/>
          </ac:grpSpMkLst>
        </pc:grpChg>
        <pc:grpChg chg="add del mod">
          <ac:chgData name="SOTO BONILLA, OSCAR EDUARDO" userId="254e83e5-66b1-4c97-b7ec-2d08f0df7036" providerId="ADAL" clId="{80753170-D0FD-4D54-9A1A-54FBE9A753F7}" dt="2021-07-15T11:45:56.133" v="1905"/>
          <ac:grpSpMkLst>
            <pc:docMk/>
            <pc:sldMk cId="218108852" sldId="407"/>
            <ac:grpSpMk id="31" creationId="{5A291A13-0484-4191-B930-931646BA83D1}"/>
          </ac:grpSpMkLst>
        </pc:grpChg>
        <pc:picChg chg="add mod">
          <ac:chgData name="SOTO BONILLA, OSCAR EDUARDO" userId="254e83e5-66b1-4c97-b7ec-2d08f0df7036" providerId="ADAL" clId="{80753170-D0FD-4D54-9A1A-54FBE9A753F7}" dt="2021-07-15T11:34:51.844" v="1835" actId="164"/>
          <ac:picMkLst>
            <pc:docMk/>
            <pc:sldMk cId="218108852" sldId="407"/>
            <ac:picMk id="7" creationId="{9A677955-E671-4622-AF48-0E3E87BB4611}"/>
          </ac:picMkLst>
        </pc:picChg>
        <pc:picChg chg="add mod">
          <ac:chgData name="SOTO BONILLA, OSCAR EDUARDO" userId="254e83e5-66b1-4c97-b7ec-2d08f0df7036" providerId="ADAL" clId="{80753170-D0FD-4D54-9A1A-54FBE9A753F7}" dt="2021-07-15T11:34:51.844" v="1835" actId="164"/>
          <ac:picMkLst>
            <pc:docMk/>
            <pc:sldMk cId="218108852" sldId="407"/>
            <ac:picMk id="9" creationId="{2D02BB57-0EAE-48CD-8B24-D24EBF9ACA41}"/>
          </ac:picMkLst>
        </pc:picChg>
        <pc:picChg chg="add mod">
          <ac:chgData name="SOTO BONILLA, OSCAR EDUARDO" userId="254e83e5-66b1-4c97-b7ec-2d08f0df7036" providerId="ADAL" clId="{80753170-D0FD-4D54-9A1A-54FBE9A753F7}" dt="2021-07-15T11:34:51.844" v="1835" actId="164"/>
          <ac:picMkLst>
            <pc:docMk/>
            <pc:sldMk cId="218108852" sldId="407"/>
            <ac:picMk id="11" creationId="{E51031DA-3A68-46C0-A3B7-34BCD3E5EE90}"/>
          </ac:picMkLst>
        </pc:picChg>
        <pc:picChg chg="add mod">
          <ac:chgData name="SOTO BONILLA, OSCAR EDUARDO" userId="254e83e5-66b1-4c97-b7ec-2d08f0df7036" providerId="ADAL" clId="{80753170-D0FD-4D54-9A1A-54FBE9A753F7}" dt="2021-07-15T11:34:51.844" v="1835" actId="164"/>
          <ac:picMkLst>
            <pc:docMk/>
            <pc:sldMk cId="218108852" sldId="407"/>
            <ac:picMk id="13" creationId="{3D4D4F23-3922-4F01-9700-166BD786C96D}"/>
          </ac:picMkLst>
        </pc:picChg>
        <pc:picChg chg="add mod modCrop">
          <ac:chgData name="SOTO BONILLA, OSCAR EDUARDO" userId="254e83e5-66b1-4c97-b7ec-2d08f0df7036" providerId="ADAL" clId="{80753170-D0FD-4D54-9A1A-54FBE9A753F7}" dt="2021-07-15T11:45:10.654" v="1896" actId="732"/>
          <ac:picMkLst>
            <pc:docMk/>
            <pc:sldMk cId="218108852" sldId="407"/>
            <ac:picMk id="17" creationId="{80BB31C6-5E74-46DF-8ED9-80DB98DA075E}"/>
          </ac:picMkLst>
        </pc:picChg>
        <pc:picChg chg="add mod modCrop">
          <ac:chgData name="SOTO BONILLA, OSCAR EDUARDO" userId="254e83e5-66b1-4c97-b7ec-2d08f0df7036" providerId="ADAL" clId="{80753170-D0FD-4D54-9A1A-54FBE9A753F7}" dt="2021-07-15T11:44:59.684" v="1895" actId="732"/>
          <ac:picMkLst>
            <pc:docMk/>
            <pc:sldMk cId="218108852" sldId="407"/>
            <ac:picMk id="19" creationId="{3F2CC81E-852B-4BE4-BB9F-8B66F053B90D}"/>
          </ac:picMkLst>
        </pc:picChg>
        <pc:picChg chg="add mod modCrop">
          <ac:chgData name="SOTO BONILLA, OSCAR EDUARDO" userId="254e83e5-66b1-4c97-b7ec-2d08f0df7036" providerId="ADAL" clId="{80753170-D0FD-4D54-9A1A-54FBE9A753F7}" dt="2021-07-15T12:21:05.408" v="1987" actId="14100"/>
          <ac:picMkLst>
            <pc:docMk/>
            <pc:sldMk cId="218108852" sldId="407"/>
            <ac:picMk id="24" creationId="{5665E054-C397-4C89-9498-BC15BAB2F664}"/>
          </ac:picMkLst>
        </pc:picChg>
        <pc:picChg chg="mod">
          <ac:chgData name="SOTO BONILLA, OSCAR EDUARDO" userId="254e83e5-66b1-4c97-b7ec-2d08f0df7036" providerId="ADAL" clId="{80753170-D0FD-4D54-9A1A-54FBE9A753F7}" dt="2021-07-15T11:45:53.901" v="1904"/>
          <ac:picMkLst>
            <pc:docMk/>
            <pc:sldMk cId="218108852" sldId="407"/>
            <ac:picMk id="32" creationId="{BF901ECD-19F7-441D-B751-1F5E67CC2D7E}"/>
          </ac:picMkLst>
        </pc:picChg>
        <pc:picChg chg="mod">
          <ac:chgData name="SOTO BONILLA, OSCAR EDUARDO" userId="254e83e5-66b1-4c97-b7ec-2d08f0df7036" providerId="ADAL" clId="{80753170-D0FD-4D54-9A1A-54FBE9A753F7}" dt="2021-07-15T11:45:53.901" v="1904"/>
          <ac:picMkLst>
            <pc:docMk/>
            <pc:sldMk cId="218108852" sldId="407"/>
            <ac:picMk id="33" creationId="{C90F1F5D-1E42-4335-A359-C448441EAFF3}"/>
          </ac:picMkLst>
        </pc:picChg>
        <pc:picChg chg="del">
          <ac:chgData name="SOTO BONILLA, OSCAR EDUARDO" userId="254e83e5-66b1-4c97-b7ec-2d08f0df7036" providerId="ADAL" clId="{80753170-D0FD-4D54-9A1A-54FBE9A753F7}" dt="2021-07-15T11:14:09.344" v="1762" actId="478"/>
          <ac:picMkLst>
            <pc:docMk/>
            <pc:sldMk cId="218108852" sldId="407"/>
            <ac:picMk id="36" creationId="{DCB0938C-3E1C-4C53-A15C-D71554BFF21E}"/>
          </ac:picMkLst>
        </pc:picChg>
        <pc:picChg chg="del">
          <ac:chgData name="SOTO BONILLA, OSCAR EDUARDO" userId="254e83e5-66b1-4c97-b7ec-2d08f0df7036" providerId="ADAL" clId="{80753170-D0FD-4D54-9A1A-54FBE9A753F7}" dt="2021-07-15T11:14:06.055" v="1761" actId="478"/>
          <ac:picMkLst>
            <pc:docMk/>
            <pc:sldMk cId="218108852" sldId="407"/>
            <ac:picMk id="37" creationId="{562347DE-EA2B-4381-8660-351D7030A7C4}"/>
          </ac:picMkLst>
        </pc:picChg>
        <pc:picChg chg="del">
          <ac:chgData name="SOTO BONILLA, OSCAR EDUARDO" userId="254e83e5-66b1-4c97-b7ec-2d08f0df7036" providerId="ADAL" clId="{80753170-D0FD-4D54-9A1A-54FBE9A753F7}" dt="2021-07-15T11:14:06.055" v="1761" actId="478"/>
          <ac:picMkLst>
            <pc:docMk/>
            <pc:sldMk cId="218108852" sldId="407"/>
            <ac:picMk id="38" creationId="{46C35FD1-08EF-45C5-8EB6-E467CDB28318}"/>
          </ac:picMkLst>
        </pc:picChg>
        <pc:picChg chg="del">
          <ac:chgData name="SOTO BONILLA, OSCAR EDUARDO" userId="254e83e5-66b1-4c97-b7ec-2d08f0df7036" providerId="ADAL" clId="{80753170-D0FD-4D54-9A1A-54FBE9A753F7}" dt="2021-07-15T11:14:06.055" v="1761" actId="478"/>
          <ac:picMkLst>
            <pc:docMk/>
            <pc:sldMk cId="218108852" sldId="407"/>
            <ac:picMk id="39" creationId="{6B8AB886-65C2-45D1-BC1D-0A9FDA3A3ECD}"/>
          </ac:picMkLst>
        </pc:picChg>
        <pc:picChg chg="mod">
          <ac:chgData name="SOTO BONILLA, OSCAR EDUARDO" userId="254e83e5-66b1-4c97-b7ec-2d08f0df7036" providerId="ADAL" clId="{80753170-D0FD-4D54-9A1A-54FBE9A753F7}" dt="2021-07-15T11:14:23.343" v="1763" actId="1076"/>
          <ac:picMkLst>
            <pc:docMk/>
            <pc:sldMk cId="218108852" sldId="407"/>
            <ac:picMk id="40" creationId="{9BC128B0-7CB6-483B-A978-A46D6990C3E6}"/>
          </ac:picMkLst>
        </pc:picChg>
        <pc:picChg chg="mod">
          <ac:chgData name="SOTO BONILLA, OSCAR EDUARDO" userId="254e83e5-66b1-4c97-b7ec-2d08f0df7036" providerId="ADAL" clId="{80753170-D0FD-4D54-9A1A-54FBE9A753F7}" dt="2021-07-15T11:14:23.343" v="1763" actId="1076"/>
          <ac:picMkLst>
            <pc:docMk/>
            <pc:sldMk cId="218108852" sldId="407"/>
            <ac:picMk id="41" creationId="{7E5C4978-E0E2-4132-9C3A-282BB4D70EC0}"/>
          </ac:picMkLst>
        </pc:picChg>
        <pc:picChg chg="mod">
          <ac:chgData name="SOTO BONILLA, OSCAR EDUARDO" userId="254e83e5-66b1-4c97-b7ec-2d08f0df7036" providerId="ADAL" clId="{80753170-D0FD-4D54-9A1A-54FBE9A753F7}" dt="2021-07-15T11:14:40.462" v="1764" actId="14100"/>
          <ac:picMkLst>
            <pc:docMk/>
            <pc:sldMk cId="218108852" sldId="407"/>
            <ac:picMk id="42" creationId="{063FDF09-5824-4CC4-8406-A94928B0E39B}"/>
          </ac:picMkLst>
        </pc:picChg>
        <pc:picChg chg="mod">
          <ac:chgData name="SOTO BONILLA, OSCAR EDUARDO" userId="254e83e5-66b1-4c97-b7ec-2d08f0df7036" providerId="ADAL" clId="{80753170-D0FD-4D54-9A1A-54FBE9A753F7}" dt="2021-07-15T11:14:23.343" v="1763" actId="1076"/>
          <ac:picMkLst>
            <pc:docMk/>
            <pc:sldMk cId="218108852" sldId="407"/>
            <ac:picMk id="43" creationId="{09B29026-FD5F-4115-97FF-62F7BD2D10A0}"/>
          </ac:picMkLst>
        </pc:picChg>
        <pc:picChg chg="add mod modCrop">
          <ac:chgData name="SOTO BONILLA, OSCAR EDUARDO" userId="254e83e5-66b1-4c97-b7ec-2d08f0df7036" providerId="ADAL" clId="{80753170-D0FD-4D54-9A1A-54FBE9A753F7}" dt="2021-07-15T12:21:40.206" v="1995" actId="1076"/>
          <ac:picMkLst>
            <pc:docMk/>
            <pc:sldMk cId="218108852" sldId="407"/>
            <ac:picMk id="44" creationId="{1F584B06-5698-4219-A519-6FC40E94BF33}"/>
          </ac:picMkLst>
        </pc:picChg>
        <pc:picChg chg="add mod modCrop">
          <ac:chgData name="SOTO BONILLA, OSCAR EDUARDO" userId="254e83e5-66b1-4c97-b7ec-2d08f0df7036" providerId="ADAL" clId="{80753170-D0FD-4D54-9A1A-54FBE9A753F7}" dt="2021-07-15T12:21:53.223" v="1998" actId="1076"/>
          <ac:picMkLst>
            <pc:docMk/>
            <pc:sldMk cId="218108852" sldId="407"/>
            <ac:picMk id="45" creationId="{1D82B44A-CF7F-4564-BD7B-16A4F5B6C804}"/>
          </ac:picMkLst>
        </pc:picChg>
        <pc:picChg chg="add mod modCrop">
          <ac:chgData name="SOTO BONILLA, OSCAR EDUARDO" userId="254e83e5-66b1-4c97-b7ec-2d08f0df7036" providerId="ADAL" clId="{80753170-D0FD-4D54-9A1A-54FBE9A753F7}" dt="2021-07-15T12:22:02.136" v="2000" actId="1076"/>
          <ac:picMkLst>
            <pc:docMk/>
            <pc:sldMk cId="218108852" sldId="407"/>
            <ac:picMk id="46" creationId="{BC3E3A15-D170-40EB-9687-9AD99FFE68A9}"/>
          </ac:picMkLst>
        </pc:picChg>
      </pc:sldChg>
      <pc:sldChg chg="new del">
        <pc:chgData name="SOTO BONILLA, OSCAR EDUARDO" userId="254e83e5-66b1-4c97-b7ec-2d08f0df7036" providerId="ADAL" clId="{80753170-D0FD-4D54-9A1A-54FBE9A753F7}" dt="2021-07-15T11:12:06.181" v="1744" actId="680"/>
        <pc:sldMkLst>
          <pc:docMk/>
          <pc:sldMk cId="970724918" sldId="407"/>
        </pc:sldMkLst>
      </pc:sldChg>
      <pc:sldChg chg="new del">
        <pc:chgData name="SOTO BONILLA, OSCAR EDUARDO" userId="254e83e5-66b1-4c97-b7ec-2d08f0df7036" providerId="ADAL" clId="{80753170-D0FD-4D54-9A1A-54FBE9A753F7}" dt="2021-07-15T11:12:05.517" v="1743" actId="680"/>
        <pc:sldMkLst>
          <pc:docMk/>
          <pc:sldMk cId="3885148262" sldId="408"/>
        </pc:sldMkLst>
      </pc:sldChg>
      <pc:sldChg chg="new del">
        <pc:chgData name="SOTO BONILLA, OSCAR EDUARDO" userId="254e83e5-66b1-4c97-b7ec-2d08f0df7036" providerId="ADAL" clId="{80753170-D0FD-4D54-9A1A-54FBE9A753F7}" dt="2021-07-15T12:33:54.841" v="2067" actId="47"/>
        <pc:sldMkLst>
          <pc:docMk/>
          <pc:sldMk cId="810300477" sldId="409"/>
        </pc:sldMkLst>
      </pc:sldChg>
      <pc:sldChg chg="new del">
        <pc:chgData name="SOTO BONILLA, OSCAR EDUARDO" userId="254e83e5-66b1-4c97-b7ec-2d08f0df7036" providerId="ADAL" clId="{80753170-D0FD-4D54-9A1A-54FBE9A753F7}" dt="2021-07-15T11:12:05.218" v="1742" actId="680"/>
        <pc:sldMkLst>
          <pc:docMk/>
          <pc:sldMk cId="897030007" sldId="409"/>
        </pc:sldMkLst>
      </pc:sldChg>
      <pc:sldChg chg="modSp add del mod">
        <pc:chgData name="SOTO BONILLA, OSCAR EDUARDO" userId="254e83e5-66b1-4c97-b7ec-2d08f0df7036" providerId="ADAL" clId="{80753170-D0FD-4D54-9A1A-54FBE9A753F7}" dt="2021-07-15T12:36:10.871" v="2081" actId="47"/>
        <pc:sldMkLst>
          <pc:docMk/>
          <pc:sldMk cId="167258675" sldId="410"/>
        </pc:sldMkLst>
        <pc:spChg chg="mod">
          <ac:chgData name="SOTO BONILLA, OSCAR EDUARDO" userId="254e83e5-66b1-4c97-b7ec-2d08f0df7036" providerId="ADAL" clId="{80753170-D0FD-4D54-9A1A-54FBE9A753F7}" dt="2021-07-15T12:34:16.220" v="2080" actId="20577"/>
          <ac:spMkLst>
            <pc:docMk/>
            <pc:sldMk cId="167258675" sldId="410"/>
            <ac:spMk id="12" creationId="{3841174E-55B5-47AE-88B1-10F303D9B94B}"/>
          </ac:spMkLst>
        </pc:spChg>
      </pc:sldChg>
      <pc:sldChg chg="new del">
        <pc:chgData name="SOTO BONILLA, OSCAR EDUARDO" userId="254e83e5-66b1-4c97-b7ec-2d08f0df7036" providerId="ADAL" clId="{80753170-D0FD-4D54-9A1A-54FBE9A753F7}" dt="2021-07-15T11:12:04.498" v="1741" actId="680"/>
        <pc:sldMkLst>
          <pc:docMk/>
          <pc:sldMk cId="3046171966" sldId="410"/>
        </pc:sldMkLst>
      </pc:sldChg>
    </pc:docChg>
  </pc:docChgLst>
  <pc:docChgLst>
    <pc:chgData name="NAVA VIEYRA, PABLO AGUSTIN" userId="S::nt703849@iteso.mx::1906551c-e10a-4b53-bf76-9495e42c3bb7" providerId="AD" clId="Web-{73751565-AA74-AF54-E156-BA6F7B997C24}"/>
    <pc:docChg chg="addSld delSld modSld sldOrd addMainMaster delMainMaster modMainMaster">
      <pc:chgData name="NAVA VIEYRA, PABLO AGUSTIN" userId="S::nt703849@iteso.mx::1906551c-e10a-4b53-bf76-9495e42c3bb7" providerId="AD" clId="Web-{73751565-AA74-AF54-E156-BA6F7B997C24}" dt="2021-07-15T05:50:20.342" v="574" actId="20577"/>
      <pc:docMkLst>
        <pc:docMk/>
      </pc:docMkLst>
      <pc:sldChg chg="addSp delSp modSp">
        <pc:chgData name="NAVA VIEYRA, PABLO AGUSTIN" userId="S::nt703849@iteso.mx::1906551c-e10a-4b53-bf76-9495e42c3bb7" providerId="AD" clId="Web-{73751565-AA74-AF54-E156-BA6F7B997C24}" dt="2021-07-15T02:19:58.117" v="19"/>
        <pc:sldMkLst>
          <pc:docMk/>
          <pc:sldMk cId="2960950710" sldId="350"/>
        </pc:sldMkLst>
        <pc:spChg chg="mod">
          <ac:chgData name="NAVA VIEYRA, PABLO AGUSTIN" userId="S::nt703849@iteso.mx::1906551c-e10a-4b53-bf76-9495e42c3bb7" providerId="AD" clId="Web-{73751565-AA74-AF54-E156-BA6F7B997C24}" dt="2021-07-15T02:18:45.034" v="8" actId="1076"/>
          <ac:spMkLst>
            <pc:docMk/>
            <pc:sldMk cId="2960950710" sldId="350"/>
            <ac:spMk id="3" creationId="{F18E61D8-31A3-2D45-8E25-CBE846E26E1C}"/>
          </ac:spMkLst>
        </pc:spChg>
        <pc:picChg chg="add del mod modCrop">
          <ac:chgData name="NAVA VIEYRA, PABLO AGUSTIN" userId="S::nt703849@iteso.mx::1906551c-e10a-4b53-bf76-9495e42c3bb7" providerId="AD" clId="Web-{73751565-AA74-AF54-E156-BA6F7B997C24}" dt="2021-07-15T02:19:58.117" v="19"/>
          <ac:picMkLst>
            <pc:docMk/>
            <pc:sldMk cId="2960950710" sldId="350"/>
            <ac:picMk id="5" creationId="{84F5FF8E-BEED-4F44-8F42-E999EE48EC04}"/>
          </ac:picMkLst>
        </pc:picChg>
      </pc:sldChg>
      <pc:sldChg chg="del">
        <pc:chgData name="NAVA VIEYRA, PABLO AGUSTIN" userId="S::nt703849@iteso.mx::1906551c-e10a-4b53-bf76-9495e42c3bb7" providerId="AD" clId="Web-{73751565-AA74-AF54-E156-BA6F7B997C24}" dt="2021-07-15T02:31:51.494" v="42"/>
        <pc:sldMkLst>
          <pc:docMk/>
          <pc:sldMk cId="289860937" sldId="352"/>
        </pc:sldMkLst>
      </pc:sldChg>
      <pc:sldChg chg="modSp">
        <pc:chgData name="NAVA VIEYRA, PABLO AGUSTIN" userId="S::nt703849@iteso.mx::1906551c-e10a-4b53-bf76-9495e42c3bb7" providerId="AD" clId="Web-{73751565-AA74-AF54-E156-BA6F7B997C24}" dt="2021-07-15T03:28:54.584" v="348" actId="1076"/>
        <pc:sldMkLst>
          <pc:docMk/>
          <pc:sldMk cId="2521537536" sldId="353"/>
        </pc:sldMkLst>
        <pc:spChg chg="mod">
          <ac:chgData name="NAVA VIEYRA, PABLO AGUSTIN" userId="S::nt703849@iteso.mx::1906551c-e10a-4b53-bf76-9495e42c3bb7" providerId="AD" clId="Web-{73751565-AA74-AF54-E156-BA6F7B997C24}" dt="2021-07-15T02:55:17.081" v="202" actId="1076"/>
          <ac:spMkLst>
            <pc:docMk/>
            <pc:sldMk cId="2521537536" sldId="353"/>
            <ac:spMk id="5" creationId="{234E9584-EA07-9B45-9700-4AD3524B82A0}"/>
          </ac:spMkLst>
        </pc:spChg>
        <pc:picChg chg="mod">
          <ac:chgData name="NAVA VIEYRA, PABLO AGUSTIN" userId="S::nt703849@iteso.mx::1906551c-e10a-4b53-bf76-9495e42c3bb7" providerId="AD" clId="Web-{73751565-AA74-AF54-E156-BA6F7B997C24}" dt="2021-07-15T03:28:48.411" v="346" actId="1076"/>
          <ac:picMkLst>
            <pc:docMk/>
            <pc:sldMk cId="2521537536" sldId="353"/>
            <ac:picMk id="9" creationId="{EDC36759-47C7-4BD6-9C65-507924311A94}"/>
          </ac:picMkLst>
        </pc:picChg>
        <pc:picChg chg="mod">
          <ac:chgData name="NAVA VIEYRA, PABLO AGUSTIN" userId="S::nt703849@iteso.mx::1906551c-e10a-4b53-bf76-9495e42c3bb7" providerId="AD" clId="Web-{73751565-AA74-AF54-E156-BA6F7B997C24}" dt="2021-07-15T03:28:54.584" v="348" actId="1076"/>
          <ac:picMkLst>
            <pc:docMk/>
            <pc:sldMk cId="2521537536" sldId="353"/>
            <ac:picMk id="20" creationId="{51841F21-5778-47AD-9CBF-49A45D71AEDB}"/>
          </ac:picMkLst>
        </pc:picChg>
        <pc:picChg chg="mod">
          <ac:chgData name="NAVA VIEYRA, PABLO AGUSTIN" userId="S::nt703849@iteso.mx::1906551c-e10a-4b53-bf76-9495e42c3bb7" providerId="AD" clId="Web-{73751565-AA74-AF54-E156-BA6F7B997C24}" dt="2021-07-15T03:28:52.662" v="347" actId="1076"/>
          <ac:picMkLst>
            <pc:docMk/>
            <pc:sldMk cId="2521537536" sldId="353"/>
            <ac:picMk id="23" creationId="{8137EBA0-041F-42C8-83A9-6371A9ED5FC2}"/>
          </ac:picMkLst>
        </pc:picChg>
      </pc:sldChg>
      <pc:sldChg chg="modSp del">
        <pc:chgData name="NAVA VIEYRA, PABLO AGUSTIN" userId="S::nt703849@iteso.mx::1906551c-e10a-4b53-bf76-9495e42c3bb7" providerId="AD" clId="Web-{73751565-AA74-AF54-E156-BA6F7B997C24}" dt="2021-07-15T03:34:59.655" v="376"/>
        <pc:sldMkLst>
          <pc:docMk/>
          <pc:sldMk cId="1556310685" sldId="354"/>
        </pc:sldMkLst>
        <pc:spChg chg="mod">
          <ac:chgData name="NAVA VIEYRA, PABLO AGUSTIN" userId="S::nt703849@iteso.mx::1906551c-e10a-4b53-bf76-9495e42c3bb7" providerId="AD" clId="Web-{73751565-AA74-AF54-E156-BA6F7B997C24}" dt="2021-07-15T02:55:29.519" v="208" actId="1076"/>
          <ac:spMkLst>
            <pc:docMk/>
            <pc:sldMk cId="1556310685" sldId="354"/>
            <ac:spMk id="5" creationId="{BC7F593D-2B92-5A40-84BC-3F3D67FA0C0A}"/>
          </ac:spMkLst>
        </pc:spChg>
      </pc:sldChg>
      <pc:sldChg chg="addSp delSp modSp">
        <pc:chgData name="NAVA VIEYRA, PABLO AGUSTIN" userId="S::nt703849@iteso.mx::1906551c-e10a-4b53-bf76-9495e42c3bb7" providerId="AD" clId="Web-{73751565-AA74-AF54-E156-BA6F7B997C24}" dt="2021-07-15T02:52:18.256" v="178"/>
        <pc:sldMkLst>
          <pc:docMk/>
          <pc:sldMk cId="188845726" sldId="356"/>
        </pc:sldMkLst>
        <pc:spChg chg="add del mod">
          <ac:chgData name="NAVA VIEYRA, PABLO AGUSTIN" userId="S::nt703849@iteso.mx::1906551c-e10a-4b53-bf76-9495e42c3bb7" providerId="AD" clId="Web-{73751565-AA74-AF54-E156-BA6F7B997C24}" dt="2021-07-15T02:49:22.900" v="105" actId="1076"/>
          <ac:spMkLst>
            <pc:docMk/>
            <pc:sldMk cId="188845726" sldId="356"/>
            <ac:spMk id="16" creationId="{1EAEE347-BDD8-5349-BB37-C8938BFCFF4C}"/>
          </ac:spMkLst>
        </pc:spChg>
        <pc:spChg chg="add del">
          <ac:chgData name="NAVA VIEYRA, PABLO AGUSTIN" userId="S::nt703849@iteso.mx::1906551c-e10a-4b53-bf76-9495e42c3bb7" providerId="AD" clId="Web-{73751565-AA74-AF54-E156-BA6F7B997C24}" dt="2021-07-15T02:52:18.256" v="178"/>
          <ac:spMkLst>
            <pc:docMk/>
            <pc:sldMk cId="188845726" sldId="356"/>
            <ac:spMk id="18" creationId="{DBA30170-0806-4EFE-B5C0-95C96047E3F1}"/>
          </ac:spMkLst>
        </pc:spChg>
      </pc:sldChg>
      <pc:sldChg chg="addSp delSp modSp">
        <pc:chgData name="NAVA VIEYRA, PABLO AGUSTIN" userId="S::nt703849@iteso.mx::1906551c-e10a-4b53-bf76-9495e42c3bb7" providerId="AD" clId="Web-{73751565-AA74-AF54-E156-BA6F7B997C24}" dt="2021-07-15T02:51:21.065" v="149"/>
        <pc:sldMkLst>
          <pc:docMk/>
          <pc:sldMk cId="2509101887" sldId="357"/>
        </pc:sldMkLst>
        <pc:spChg chg="mod">
          <ac:chgData name="NAVA VIEYRA, PABLO AGUSTIN" userId="S::nt703849@iteso.mx::1906551c-e10a-4b53-bf76-9495e42c3bb7" providerId="AD" clId="Web-{73751565-AA74-AF54-E156-BA6F7B997C24}" dt="2021-07-15T02:49:38.370" v="109" actId="1076"/>
          <ac:spMkLst>
            <pc:docMk/>
            <pc:sldMk cId="2509101887" sldId="357"/>
            <ac:spMk id="12" creationId="{6F29C953-E914-EE4E-B001-1E1EAD7BFD8A}"/>
          </ac:spMkLst>
        </pc:spChg>
        <pc:spChg chg="add del">
          <ac:chgData name="NAVA VIEYRA, PABLO AGUSTIN" userId="S::nt703849@iteso.mx::1906551c-e10a-4b53-bf76-9495e42c3bb7" providerId="AD" clId="Web-{73751565-AA74-AF54-E156-BA6F7B997C24}" dt="2021-07-15T02:51:21.065" v="149"/>
          <ac:spMkLst>
            <pc:docMk/>
            <pc:sldMk cId="2509101887" sldId="357"/>
            <ac:spMk id="15" creationId="{7EF837B4-8AA8-4C0C-8FA4-2B1E1CA49703}"/>
          </ac:spMkLst>
        </pc:spChg>
        <pc:spChg chg="add del">
          <ac:chgData name="NAVA VIEYRA, PABLO AGUSTIN" userId="S::nt703849@iteso.mx::1906551c-e10a-4b53-bf76-9495e42c3bb7" providerId="AD" clId="Web-{73751565-AA74-AF54-E156-BA6F7B997C24}" dt="2021-07-15T02:51:21.049" v="148"/>
          <ac:spMkLst>
            <pc:docMk/>
            <pc:sldMk cId="2509101887" sldId="357"/>
            <ac:spMk id="17" creationId="{E1C07F73-C4CF-4A32-B666-35FE04810E09}"/>
          </ac:spMkLst>
        </pc:spChg>
      </pc:sldChg>
      <pc:sldChg chg="modSp">
        <pc:chgData name="NAVA VIEYRA, PABLO AGUSTIN" userId="S::nt703849@iteso.mx::1906551c-e10a-4b53-bf76-9495e42c3bb7" providerId="AD" clId="Web-{73751565-AA74-AF54-E156-BA6F7B997C24}" dt="2021-07-15T02:55:10.346" v="199" actId="1076"/>
        <pc:sldMkLst>
          <pc:docMk/>
          <pc:sldMk cId="391246093" sldId="361"/>
        </pc:sldMkLst>
        <pc:spChg chg="mod">
          <ac:chgData name="NAVA VIEYRA, PABLO AGUSTIN" userId="S::nt703849@iteso.mx::1906551c-e10a-4b53-bf76-9495e42c3bb7" providerId="AD" clId="Web-{73751565-AA74-AF54-E156-BA6F7B997C24}" dt="2021-07-15T02:55:10.346" v="199" actId="1076"/>
          <ac:spMkLst>
            <pc:docMk/>
            <pc:sldMk cId="391246093" sldId="361"/>
            <ac:spMk id="6" creationId="{66F3960A-D260-8445-A153-0B674474CEBD}"/>
          </ac:spMkLst>
        </pc:spChg>
      </pc:sldChg>
      <pc:sldChg chg="modSp">
        <pc:chgData name="NAVA VIEYRA, PABLO AGUSTIN" userId="S::nt703849@iteso.mx::1906551c-e10a-4b53-bf76-9495e42c3bb7" providerId="AD" clId="Web-{73751565-AA74-AF54-E156-BA6F7B997C24}" dt="2021-07-15T02:55:40.520" v="211" actId="1076"/>
        <pc:sldMkLst>
          <pc:docMk/>
          <pc:sldMk cId="767675903" sldId="362"/>
        </pc:sldMkLst>
        <pc:spChg chg="mod">
          <ac:chgData name="NAVA VIEYRA, PABLO AGUSTIN" userId="S::nt703849@iteso.mx::1906551c-e10a-4b53-bf76-9495e42c3bb7" providerId="AD" clId="Web-{73751565-AA74-AF54-E156-BA6F7B997C24}" dt="2021-07-15T02:55:40.520" v="211" actId="1076"/>
          <ac:spMkLst>
            <pc:docMk/>
            <pc:sldMk cId="767675903" sldId="362"/>
            <ac:spMk id="8" creationId="{2A659727-BBB9-9B49-BCA1-694F74F717C4}"/>
          </ac:spMkLst>
        </pc:spChg>
      </pc:sldChg>
      <pc:sldChg chg="addSp delSp modSp">
        <pc:chgData name="NAVA VIEYRA, PABLO AGUSTIN" userId="S::nt703849@iteso.mx::1906551c-e10a-4b53-bf76-9495e42c3bb7" providerId="AD" clId="Web-{73751565-AA74-AF54-E156-BA6F7B997C24}" dt="2021-07-15T05:36:16.291" v="573" actId="1076"/>
        <pc:sldMkLst>
          <pc:docMk/>
          <pc:sldMk cId="495483412" sldId="363"/>
        </pc:sldMkLst>
        <pc:spChg chg="mod">
          <ac:chgData name="NAVA VIEYRA, PABLO AGUSTIN" userId="S::nt703849@iteso.mx::1906551c-e10a-4b53-bf76-9495e42c3bb7" providerId="AD" clId="Web-{73751565-AA74-AF54-E156-BA6F7B997C24}" dt="2021-07-15T02:55:50.708" v="215" actId="1076"/>
          <ac:spMkLst>
            <pc:docMk/>
            <pc:sldMk cId="495483412" sldId="363"/>
            <ac:spMk id="10" creationId="{56278D20-060E-1942-9A72-E600C02A8208}"/>
          </ac:spMkLst>
        </pc:spChg>
        <pc:picChg chg="add del mod">
          <ac:chgData name="NAVA VIEYRA, PABLO AGUSTIN" userId="S::nt703849@iteso.mx::1906551c-e10a-4b53-bf76-9495e42c3bb7" providerId="AD" clId="Web-{73751565-AA74-AF54-E156-BA6F7B997C24}" dt="2021-07-15T04:50:42.312" v="390"/>
          <ac:picMkLst>
            <pc:docMk/>
            <pc:sldMk cId="495483412" sldId="363"/>
            <ac:picMk id="2" creationId="{062182B3-F201-4169-B4EC-5EC5CD67B462}"/>
          </ac:picMkLst>
        </pc:picChg>
        <pc:picChg chg="add mod">
          <ac:chgData name="NAVA VIEYRA, PABLO AGUSTIN" userId="S::nt703849@iteso.mx::1906551c-e10a-4b53-bf76-9495e42c3bb7" providerId="AD" clId="Web-{73751565-AA74-AF54-E156-BA6F7B997C24}" dt="2021-07-15T05:36:16.291" v="573" actId="1076"/>
          <ac:picMkLst>
            <pc:docMk/>
            <pc:sldMk cId="495483412" sldId="363"/>
            <ac:picMk id="13" creationId="{2FFEB40E-5FA4-44DB-89F3-C2A140389667}"/>
          </ac:picMkLst>
        </pc:picChg>
        <pc:picChg chg="add del mod">
          <ac:chgData name="NAVA VIEYRA, PABLO AGUSTIN" userId="S::nt703849@iteso.mx::1906551c-e10a-4b53-bf76-9495e42c3bb7" providerId="AD" clId="Web-{73751565-AA74-AF54-E156-BA6F7B997C24}" dt="2021-07-15T04:50:32.281" v="385"/>
          <ac:picMkLst>
            <pc:docMk/>
            <pc:sldMk cId="495483412" sldId="363"/>
            <ac:picMk id="14" creationId="{6F6D7251-5339-4BCF-A59F-9FD39C96D972}"/>
          </ac:picMkLst>
        </pc:picChg>
        <pc:picChg chg="add del mod">
          <ac:chgData name="NAVA VIEYRA, PABLO AGUSTIN" userId="S::nt703849@iteso.mx::1906551c-e10a-4b53-bf76-9495e42c3bb7" providerId="AD" clId="Web-{73751565-AA74-AF54-E156-BA6F7B997C24}" dt="2021-07-15T05:24:25.822" v="487"/>
          <ac:picMkLst>
            <pc:docMk/>
            <pc:sldMk cId="495483412" sldId="363"/>
            <ac:picMk id="15" creationId="{7ED51F25-1E46-4ABC-839C-153DA1292C92}"/>
          </ac:picMkLst>
        </pc:picChg>
        <pc:picChg chg="add mod">
          <ac:chgData name="NAVA VIEYRA, PABLO AGUSTIN" userId="S::nt703849@iteso.mx::1906551c-e10a-4b53-bf76-9495e42c3bb7" providerId="AD" clId="Web-{73751565-AA74-AF54-E156-BA6F7B997C24}" dt="2021-07-15T05:16:33.258" v="419" actId="1076"/>
          <ac:picMkLst>
            <pc:docMk/>
            <pc:sldMk cId="495483412" sldId="363"/>
            <ac:picMk id="16" creationId="{0E06E994-B1A1-416A-9D6D-9647D5974C0E}"/>
          </ac:picMkLst>
        </pc:picChg>
        <pc:picChg chg="del">
          <ac:chgData name="NAVA VIEYRA, PABLO AGUSTIN" userId="S::nt703849@iteso.mx::1906551c-e10a-4b53-bf76-9495e42c3bb7" providerId="AD" clId="Web-{73751565-AA74-AF54-E156-BA6F7B997C24}" dt="2021-07-15T03:38:12.653" v="377"/>
          <ac:picMkLst>
            <pc:docMk/>
            <pc:sldMk cId="495483412" sldId="363"/>
            <ac:picMk id="16" creationId="{AB83837B-1D47-433A-9709-06E0E6A18A73}"/>
          </ac:picMkLst>
        </pc:picChg>
        <pc:picChg chg="add mod">
          <ac:chgData name="NAVA VIEYRA, PABLO AGUSTIN" userId="S::nt703849@iteso.mx::1906551c-e10a-4b53-bf76-9495e42c3bb7" providerId="AD" clId="Web-{73751565-AA74-AF54-E156-BA6F7B997C24}" dt="2021-07-15T05:16:35.414" v="421" actId="1076"/>
          <ac:picMkLst>
            <pc:docMk/>
            <pc:sldMk cId="495483412" sldId="363"/>
            <ac:picMk id="17" creationId="{424AB02B-04C0-4A99-99C0-3E9FE5CD053B}"/>
          </ac:picMkLst>
        </pc:picChg>
      </pc:sldChg>
      <pc:sldChg chg="addSp delSp modSp">
        <pc:chgData name="NAVA VIEYRA, PABLO AGUSTIN" userId="S::nt703849@iteso.mx::1906551c-e10a-4b53-bf76-9495e42c3bb7" providerId="AD" clId="Web-{73751565-AA74-AF54-E156-BA6F7B997C24}" dt="2021-07-15T05:32:13.614" v="540" actId="1076"/>
        <pc:sldMkLst>
          <pc:docMk/>
          <pc:sldMk cId="643842168" sldId="364"/>
        </pc:sldMkLst>
        <pc:spChg chg="mod">
          <ac:chgData name="NAVA VIEYRA, PABLO AGUSTIN" userId="S::nt703849@iteso.mx::1906551c-e10a-4b53-bf76-9495e42c3bb7" providerId="AD" clId="Web-{73751565-AA74-AF54-E156-BA6F7B997C24}" dt="2021-07-15T02:55:54.739" v="218" actId="1076"/>
          <ac:spMkLst>
            <pc:docMk/>
            <pc:sldMk cId="643842168" sldId="364"/>
            <ac:spMk id="4" creationId="{529E91F3-E1A0-DB4A-8CD8-D9D1AB0FFB40}"/>
          </ac:spMkLst>
        </pc:spChg>
        <pc:spChg chg="add del mod">
          <ac:chgData name="NAVA VIEYRA, PABLO AGUSTIN" userId="S::nt703849@iteso.mx::1906551c-e10a-4b53-bf76-9495e42c3bb7" providerId="AD" clId="Web-{73751565-AA74-AF54-E156-BA6F7B997C24}" dt="2021-07-15T05:19:50.128" v="455"/>
          <ac:spMkLst>
            <pc:docMk/>
            <pc:sldMk cId="643842168" sldId="364"/>
            <ac:spMk id="6" creationId="{4C0623A9-238F-4883-A9A5-7B363247A278}"/>
          </ac:spMkLst>
        </pc:spChg>
        <pc:spChg chg="add del mod">
          <ac:chgData name="NAVA VIEYRA, PABLO AGUSTIN" userId="S::nt703849@iteso.mx::1906551c-e10a-4b53-bf76-9495e42c3bb7" providerId="AD" clId="Web-{73751565-AA74-AF54-E156-BA6F7B997C24}" dt="2021-07-15T05:19:55.581" v="460"/>
          <ac:spMkLst>
            <pc:docMk/>
            <pc:sldMk cId="643842168" sldId="364"/>
            <ac:spMk id="8" creationId="{4E4B3029-A7FF-4F52-83B0-3888FB82446E}"/>
          </ac:spMkLst>
        </pc:spChg>
        <pc:spChg chg="add del mod">
          <ac:chgData name="NAVA VIEYRA, PABLO AGUSTIN" userId="S::nt703849@iteso.mx::1906551c-e10a-4b53-bf76-9495e42c3bb7" providerId="AD" clId="Web-{73751565-AA74-AF54-E156-BA6F7B997C24}" dt="2021-07-15T05:20:01.394" v="461"/>
          <ac:spMkLst>
            <pc:docMk/>
            <pc:sldMk cId="643842168" sldId="364"/>
            <ac:spMk id="10" creationId="{7BA406D0-3F90-4E07-8799-1ED35A53B7B7}"/>
          </ac:spMkLst>
        </pc:spChg>
        <pc:spChg chg="add del mod">
          <ac:chgData name="NAVA VIEYRA, PABLO AGUSTIN" userId="S::nt703849@iteso.mx::1906551c-e10a-4b53-bf76-9495e42c3bb7" providerId="AD" clId="Web-{73751565-AA74-AF54-E156-BA6F7B997C24}" dt="2021-07-15T05:20:36.301" v="470"/>
          <ac:spMkLst>
            <pc:docMk/>
            <pc:sldMk cId="643842168" sldId="364"/>
            <ac:spMk id="12" creationId="{0EC59870-82B4-4C66-81D8-76DE5A0DD457}"/>
          </ac:spMkLst>
        </pc:spChg>
        <pc:spChg chg="add del mod">
          <ac:chgData name="NAVA VIEYRA, PABLO AGUSTIN" userId="S::nt703849@iteso.mx::1906551c-e10a-4b53-bf76-9495e42c3bb7" providerId="AD" clId="Web-{73751565-AA74-AF54-E156-BA6F7B997C24}" dt="2021-07-15T05:20:14.894" v="464"/>
          <ac:spMkLst>
            <pc:docMk/>
            <pc:sldMk cId="643842168" sldId="364"/>
            <ac:spMk id="14" creationId="{6564B17F-EA17-4898-BBE8-89CF2D4C09D3}"/>
          </ac:spMkLst>
        </pc:spChg>
        <pc:spChg chg="mod">
          <ac:chgData name="NAVA VIEYRA, PABLO AGUSTIN" userId="S::nt703849@iteso.mx::1906551c-e10a-4b53-bf76-9495e42c3bb7" providerId="AD" clId="Web-{73751565-AA74-AF54-E156-BA6F7B997C24}" dt="2021-07-15T05:28:43.859" v="524" actId="20577"/>
          <ac:spMkLst>
            <pc:docMk/>
            <pc:sldMk cId="643842168" sldId="364"/>
            <ac:spMk id="16" creationId="{A4890A54-CD28-490E-BDB7-F0500F8F03D4}"/>
          </ac:spMkLst>
        </pc:spChg>
        <pc:spChg chg="add del mod">
          <ac:chgData name="NAVA VIEYRA, PABLO AGUSTIN" userId="S::nt703849@iteso.mx::1906551c-e10a-4b53-bf76-9495e42c3bb7" providerId="AD" clId="Web-{73751565-AA74-AF54-E156-BA6F7B997C24}" dt="2021-07-15T05:30:53.252" v="535"/>
          <ac:spMkLst>
            <pc:docMk/>
            <pc:sldMk cId="643842168" sldId="364"/>
            <ac:spMk id="17" creationId="{3A62BF7F-F6D9-406F-935D-E86FE326FF34}"/>
          </ac:spMkLst>
        </pc:spChg>
        <pc:spChg chg="add del mod">
          <ac:chgData name="NAVA VIEYRA, PABLO AGUSTIN" userId="S::nt703849@iteso.mx::1906551c-e10a-4b53-bf76-9495e42c3bb7" providerId="AD" clId="Web-{73751565-AA74-AF54-E156-BA6F7B997C24}" dt="2021-07-15T05:20:46.363" v="474"/>
          <ac:spMkLst>
            <pc:docMk/>
            <pc:sldMk cId="643842168" sldId="364"/>
            <ac:spMk id="19" creationId="{707A8EE2-D72B-4B76-AF49-3CD401EF01E9}"/>
          </ac:spMkLst>
        </pc:spChg>
        <pc:spChg chg="add del mod">
          <ac:chgData name="NAVA VIEYRA, PABLO AGUSTIN" userId="S::nt703849@iteso.mx::1906551c-e10a-4b53-bf76-9495e42c3bb7" providerId="AD" clId="Web-{73751565-AA74-AF54-E156-BA6F7B997C24}" dt="2021-07-15T05:30:48.205" v="532"/>
          <ac:spMkLst>
            <pc:docMk/>
            <pc:sldMk cId="643842168" sldId="364"/>
            <ac:spMk id="22" creationId="{D5BF8945-54E7-48FF-B7CD-CAF690F342AE}"/>
          </ac:spMkLst>
        </pc:spChg>
        <pc:spChg chg="add del mod">
          <ac:chgData name="NAVA VIEYRA, PABLO AGUSTIN" userId="S::nt703849@iteso.mx::1906551c-e10a-4b53-bf76-9495e42c3bb7" providerId="AD" clId="Web-{73751565-AA74-AF54-E156-BA6F7B997C24}" dt="2021-07-15T05:32:08.504" v="538"/>
          <ac:spMkLst>
            <pc:docMk/>
            <pc:sldMk cId="643842168" sldId="364"/>
            <ac:spMk id="25" creationId="{1600B62A-D504-44E8-A49C-0AF1BFD2D58D}"/>
          </ac:spMkLst>
        </pc:spChg>
        <pc:spChg chg="add del mod">
          <ac:chgData name="NAVA VIEYRA, PABLO AGUSTIN" userId="S::nt703849@iteso.mx::1906551c-e10a-4b53-bf76-9495e42c3bb7" providerId="AD" clId="Web-{73751565-AA74-AF54-E156-BA6F7B997C24}" dt="2021-07-15T05:32:06.207" v="537"/>
          <ac:spMkLst>
            <pc:docMk/>
            <pc:sldMk cId="643842168" sldId="364"/>
            <ac:spMk id="27" creationId="{E3080660-AEA3-4D4A-938C-270E3615BD2A}"/>
          </ac:spMkLst>
        </pc:spChg>
        <pc:spChg chg="del">
          <ac:chgData name="NAVA VIEYRA, PABLO AGUSTIN" userId="S::nt703849@iteso.mx::1906551c-e10a-4b53-bf76-9495e42c3bb7" providerId="AD" clId="Web-{73751565-AA74-AF54-E156-BA6F7B997C24}" dt="2021-07-15T05:22:26.288" v="478"/>
          <ac:spMkLst>
            <pc:docMk/>
            <pc:sldMk cId="643842168" sldId="364"/>
            <ac:spMk id="44" creationId="{906E4DF9-127F-4650-8BAA-2521A37885B0}"/>
          </ac:spMkLst>
        </pc:spChg>
        <pc:spChg chg="del mod">
          <ac:chgData name="NAVA VIEYRA, PABLO AGUSTIN" userId="S::nt703849@iteso.mx::1906551c-e10a-4b53-bf76-9495e42c3bb7" providerId="AD" clId="Web-{73751565-AA74-AF54-E156-BA6F7B997C24}" dt="2021-07-15T05:30:51.377" v="533"/>
          <ac:spMkLst>
            <pc:docMk/>
            <pc:sldMk cId="643842168" sldId="364"/>
            <ac:spMk id="45" creationId="{803A1E73-C790-447A-974F-B3ADB50149F7}"/>
          </ac:spMkLst>
        </pc:spChg>
        <pc:spChg chg="del">
          <ac:chgData name="NAVA VIEYRA, PABLO AGUSTIN" userId="S::nt703849@iteso.mx::1906551c-e10a-4b53-bf76-9495e42c3bb7" providerId="AD" clId="Web-{73751565-AA74-AF54-E156-BA6F7B997C24}" dt="2021-07-15T05:20:39.301" v="471"/>
          <ac:spMkLst>
            <pc:docMk/>
            <pc:sldMk cId="643842168" sldId="364"/>
            <ac:spMk id="46" creationId="{A09D80D2-95FB-43C6-96F8-7EF7737C28BA}"/>
          </ac:spMkLst>
        </pc:spChg>
        <pc:spChg chg="del mod">
          <ac:chgData name="NAVA VIEYRA, PABLO AGUSTIN" userId="S::nt703849@iteso.mx::1906551c-e10a-4b53-bf76-9495e42c3bb7" providerId="AD" clId="Web-{73751565-AA74-AF54-E156-BA6F7B997C24}" dt="2021-07-15T05:31:19.394" v="536"/>
          <ac:spMkLst>
            <pc:docMk/>
            <pc:sldMk cId="643842168" sldId="364"/>
            <ac:spMk id="47" creationId="{DDA232CE-EB44-41DD-920C-AEDD5C33D2A5}"/>
          </ac:spMkLst>
        </pc:spChg>
        <pc:spChg chg="del mod">
          <ac:chgData name="NAVA VIEYRA, PABLO AGUSTIN" userId="S::nt703849@iteso.mx::1906551c-e10a-4b53-bf76-9495e42c3bb7" providerId="AD" clId="Web-{73751565-AA74-AF54-E156-BA6F7B997C24}" dt="2021-07-15T05:20:42.926" v="473"/>
          <ac:spMkLst>
            <pc:docMk/>
            <pc:sldMk cId="643842168" sldId="364"/>
            <ac:spMk id="48" creationId="{CEBFC0C0-C506-47F0-AE21-8A46DB86644A}"/>
          </ac:spMkLst>
        </pc:spChg>
        <pc:spChg chg="del">
          <ac:chgData name="NAVA VIEYRA, PABLO AGUSTIN" userId="S::nt703849@iteso.mx::1906551c-e10a-4b53-bf76-9495e42c3bb7" providerId="AD" clId="Web-{73751565-AA74-AF54-E156-BA6F7B997C24}" dt="2021-07-15T05:20:11.800" v="463"/>
          <ac:spMkLst>
            <pc:docMk/>
            <pc:sldMk cId="643842168" sldId="364"/>
            <ac:spMk id="49" creationId="{ED796758-F31D-4250-A439-D6DE9523C88B}"/>
          </ac:spMkLst>
        </pc:spChg>
        <pc:spChg chg="del mod">
          <ac:chgData name="NAVA VIEYRA, PABLO AGUSTIN" userId="S::nt703849@iteso.mx::1906551c-e10a-4b53-bf76-9495e42c3bb7" providerId="AD" clId="Web-{73751565-AA74-AF54-E156-BA6F7B997C24}" dt="2021-07-15T05:19:52.253" v="457"/>
          <ac:spMkLst>
            <pc:docMk/>
            <pc:sldMk cId="643842168" sldId="364"/>
            <ac:spMk id="50" creationId="{C60A09F8-DA84-487F-81AC-337BE4A9F35B}"/>
          </ac:spMkLst>
        </pc:spChg>
        <pc:spChg chg="del">
          <ac:chgData name="NAVA VIEYRA, PABLO AGUSTIN" userId="S::nt703849@iteso.mx::1906551c-e10a-4b53-bf76-9495e42c3bb7" providerId="AD" clId="Web-{73751565-AA74-AF54-E156-BA6F7B997C24}" dt="2021-07-15T05:19:43.143" v="453"/>
          <ac:spMkLst>
            <pc:docMk/>
            <pc:sldMk cId="643842168" sldId="364"/>
            <ac:spMk id="51" creationId="{D582AC9C-B267-4C04-9E50-051DE433538C}"/>
          </ac:spMkLst>
        </pc:spChg>
        <pc:spChg chg="del">
          <ac:chgData name="NAVA VIEYRA, PABLO AGUSTIN" userId="S::nt703849@iteso.mx::1906551c-e10a-4b53-bf76-9495e42c3bb7" providerId="AD" clId="Web-{73751565-AA74-AF54-E156-BA6F7B997C24}" dt="2021-07-15T05:20:02.987" v="462"/>
          <ac:spMkLst>
            <pc:docMk/>
            <pc:sldMk cId="643842168" sldId="364"/>
            <ac:spMk id="52" creationId="{1E84004F-53E7-47E5-A493-1980475C42D4}"/>
          </ac:spMkLst>
        </pc:spChg>
        <pc:spChg chg="del mod">
          <ac:chgData name="NAVA VIEYRA, PABLO AGUSTIN" userId="S::nt703849@iteso.mx::1906551c-e10a-4b53-bf76-9495e42c3bb7" providerId="AD" clId="Web-{73751565-AA74-AF54-E156-BA6F7B997C24}" dt="2021-07-15T05:19:54.222" v="459"/>
          <ac:spMkLst>
            <pc:docMk/>
            <pc:sldMk cId="643842168" sldId="364"/>
            <ac:spMk id="53" creationId="{A1B673DD-4FEC-4191-8446-77B89805FF2B}"/>
          </ac:spMkLst>
        </pc:spChg>
        <pc:picChg chg="add mod">
          <ac:chgData name="NAVA VIEYRA, PABLO AGUSTIN" userId="S::nt703849@iteso.mx::1906551c-e10a-4b53-bf76-9495e42c3bb7" providerId="AD" clId="Web-{73751565-AA74-AF54-E156-BA6F7B997C24}" dt="2021-07-15T05:32:13.614" v="540" actId="1076"/>
          <ac:picMkLst>
            <pc:docMk/>
            <pc:sldMk cId="643842168" sldId="364"/>
            <ac:picMk id="20" creationId="{3E32AD97-D1DD-4DAC-9264-AF2F30370612}"/>
          </ac:picMkLst>
        </pc:picChg>
        <pc:picChg chg="add del mod">
          <ac:chgData name="NAVA VIEYRA, PABLO AGUSTIN" userId="S::nt703849@iteso.mx::1906551c-e10a-4b53-bf76-9495e42c3bb7" providerId="AD" clId="Web-{73751565-AA74-AF54-E156-BA6F7B997C24}" dt="2021-07-15T05:30:52.237" v="534"/>
          <ac:picMkLst>
            <pc:docMk/>
            <pc:sldMk cId="643842168" sldId="364"/>
            <ac:picMk id="23" creationId="{8647F4C8-0837-4BE5-B188-6BE371FB9B29}"/>
          </ac:picMkLst>
        </pc:picChg>
      </pc:sldChg>
      <pc:sldChg chg="addSp delSp modSp">
        <pc:chgData name="NAVA VIEYRA, PABLO AGUSTIN" userId="S::nt703849@iteso.mx::1906551c-e10a-4b53-bf76-9495e42c3bb7" providerId="AD" clId="Web-{73751565-AA74-AF54-E156-BA6F7B997C24}" dt="2021-07-15T03:25:22.319" v="335" actId="1076"/>
        <pc:sldMkLst>
          <pc:docMk/>
          <pc:sldMk cId="2898572516" sldId="365"/>
        </pc:sldMkLst>
        <pc:spChg chg="mod ord">
          <ac:chgData name="NAVA VIEYRA, PABLO AGUSTIN" userId="S::nt703849@iteso.mx::1906551c-e10a-4b53-bf76-9495e42c3bb7" providerId="AD" clId="Web-{73751565-AA74-AF54-E156-BA6F7B997C24}" dt="2021-07-15T03:25:22.319" v="335" actId="1076"/>
          <ac:spMkLst>
            <pc:docMk/>
            <pc:sldMk cId="2898572516" sldId="365"/>
            <ac:spMk id="2" creationId="{68F0FA04-6227-9040-92A6-9514A59B8E7B}"/>
          </ac:spMkLst>
        </pc:spChg>
        <pc:spChg chg="del">
          <ac:chgData name="NAVA VIEYRA, PABLO AGUSTIN" userId="S::nt703849@iteso.mx::1906551c-e10a-4b53-bf76-9495e42c3bb7" providerId="AD" clId="Web-{73751565-AA74-AF54-E156-BA6F7B997C24}" dt="2021-07-15T02:48:06.130" v="94"/>
          <ac:spMkLst>
            <pc:docMk/>
            <pc:sldMk cId="2898572516" sldId="365"/>
            <ac:spMk id="3" creationId="{9CD657E5-4675-E84E-840E-4F6D4868C5A9}"/>
          </ac:spMkLst>
        </pc:spChg>
        <pc:spChg chg="del">
          <ac:chgData name="NAVA VIEYRA, PABLO AGUSTIN" userId="S::nt703849@iteso.mx::1906551c-e10a-4b53-bf76-9495e42c3bb7" providerId="AD" clId="Web-{73751565-AA74-AF54-E156-BA6F7B997C24}" dt="2021-07-15T02:47:48.910" v="85"/>
          <ac:spMkLst>
            <pc:docMk/>
            <pc:sldMk cId="2898572516" sldId="365"/>
            <ac:spMk id="4" creationId="{6AF03CC0-7DA0-ED4F-B612-580E138D588A}"/>
          </ac:spMkLst>
        </pc:spChg>
        <pc:spChg chg="del mod">
          <ac:chgData name="NAVA VIEYRA, PABLO AGUSTIN" userId="S::nt703849@iteso.mx::1906551c-e10a-4b53-bf76-9495e42c3bb7" providerId="AD" clId="Web-{73751565-AA74-AF54-E156-BA6F7B997C24}" dt="2021-07-15T02:48:02.098" v="92"/>
          <ac:spMkLst>
            <pc:docMk/>
            <pc:sldMk cId="2898572516" sldId="365"/>
            <ac:spMk id="5" creationId="{0B4B9306-DDC0-AD4F-A9C2-739C6AEB0172}"/>
          </ac:spMkLst>
        </pc:spChg>
        <pc:spChg chg="del">
          <ac:chgData name="NAVA VIEYRA, PABLO AGUSTIN" userId="S::nt703849@iteso.mx::1906551c-e10a-4b53-bf76-9495e42c3bb7" providerId="AD" clId="Web-{73751565-AA74-AF54-E156-BA6F7B997C24}" dt="2021-07-15T02:47:47.378" v="84"/>
          <ac:spMkLst>
            <pc:docMk/>
            <pc:sldMk cId="2898572516" sldId="365"/>
            <ac:spMk id="6" creationId="{B7D8EEE0-6E1C-9F47-936F-25FCC2FC368C}"/>
          </ac:spMkLst>
        </pc:spChg>
        <pc:spChg chg="add del mod">
          <ac:chgData name="NAVA VIEYRA, PABLO AGUSTIN" userId="S::nt703849@iteso.mx::1906551c-e10a-4b53-bf76-9495e42c3bb7" providerId="AD" clId="Web-{73751565-AA74-AF54-E156-BA6F7B997C24}" dt="2021-07-15T02:49:29.260" v="107" actId="1076"/>
          <ac:spMkLst>
            <pc:docMk/>
            <pc:sldMk cId="2898572516" sldId="365"/>
            <ac:spMk id="8" creationId="{2A659727-BBB9-9B49-BCA1-694F74F717C4}"/>
          </ac:spMkLst>
        </pc:spChg>
        <pc:spChg chg="add del mod">
          <ac:chgData name="NAVA VIEYRA, PABLO AGUSTIN" userId="S::nt703849@iteso.mx::1906551c-e10a-4b53-bf76-9495e42c3bb7" providerId="AD" clId="Web-{73751565-AA74-AF54-E156-BA6F7B997C24}" dt="2021-07-15T02:47:49.910" v="86"/>
          <ac:spMkLst>
            <pc:docMk/>
            <pc:sldMk cId="2898572516" sldId="365"/>
            <ac:spMk id="12" creationId="{5D3D6F25-1992-4203-9058-ED41934615B4}"/>
          </ac:spMkLst>
        </pc:spChg>
        <pc:spChg chg="add del mod">
          <ac:chgData name="NAVA VIEYRA, PABLO AGUSTIN" userId="S::nt703849@iteso.mx::1906551c-e10a-4b53-bf76-9495e42c3bb7" providerId="AD" clId="Web-{73751565-AA74-AF54-E156-BA6F7B997C24}" dt="2021-07-15T02:47:57.176" v="88"/>
          <ac:spMkLst>
            <pc:docMk/>
            <pc:sldMk cId="2898572516" sldId="365"/>
            <ac:spMk id="14" creationId="{BE7F734D-EDF7-440A-B3B7-13E7055DB87C}"/>
          </ac:spMkLst>
        </pc:spChg>
        <pc:spChg chg="add del mod">
          <ac:chgData name="NAVA VIEYRA, PABLO AGUSTIN" userId="S::nt703849@iteso.mx::1906551c-e10a-4b53-bf76-9495e42c3bb7" providerId="AD" clId="Web-{73751565-AA74-AF54-E156-BA6F7B997C24}" dt="2021-07-15T02:47:59.395" v="89"/>
          <ac:spMkLst>
            <pc:docMk/>
            <pc:sldMk cId="2898572516" sldId="365"/>
            <ac:spMk id="29" creationId="{A7F98BD3-DE6E-4C00-A3A3-95760E88BBAA}"/>
          </ac:spMkLst>
        </pc:spChg>
        <pc:spChg chg="add del mod">
          <ac:chgData name="NAVA VIEYRA, PABLO AGUSTIN" userId="S::nt703849@iteso.mx::1906551c-e10a-4b53-bf76-9495e42c3bb7" providerId="AD" clId="Web-{73751565-AA74-AF54-E156-BA6F7B997C24}" dt="2021-07-15T02:48:03.817" v="93"/>
          <ac:spMkLst>
            <pc:docMk/>
            <pc:sldMk cId="2898572516" sldId="365"/>
            <ac:spMk id="31" creationId="{B0800A1E-43F9-47F1-B0E8-F3078BCBE362}"/>
          </ac:spMkLst>
        </pc:spChg>
        <pc:spChg chg="add del mod">
          <ac:chgData name="NAVA VIEYRA, PABLO AGUSTIN" userId="S::nt703849@iteso.mx::1906551c-e10a-4b53-bf76-9495e42c3bb7" providerId="AD" clId="Web-{73751565-AA74-AF54-E156-BA6F7B997C24}" dt="2021-07-15T02:48:17.693" v="95"/>
          <ac:spMkLst>
            <pc:docMk/>
            <pc:sldMk cId="2898572516" sldId="365"/>
            <ac:spMk id="33" creationId="{4940D7E9-A63E-42BB-AA02-8AEC8B7F1441}"/>
          </ac:spMkLst>
        </pc:spChg>
        <pc:graphicFrameChg chg="add del mod ord modGraphic">
          <ac:chgData name="NAVA VIEYRA, PABLO AGUSTIN" userId="S::nt703849@iteso.mx::1906551c-e10a-4b53-bf76-9495e42c3bb7" providerId="AD" clId="Web-{73751565-AA74-AF54-E156-BA6F7B997C24}" dt="2021-07-15T02:47:55.441" v="87"/>
          <ac:graphicFrameMkLst>
            <pc:docMk/>
            <pc:sldMk cId="2898572516" sldId="365"/>
            <ac:graphicFrameMk id="15" creationId="{F19372B5-4BA9-460F-BE37-5FC96422322D}"/>
          </ac:graphicFrameMkLst>
        </pc:graphicFrameChg>
        <pc:picChg chg="add del mod ord">
          <ac:chgData name="NAVA VIEYRA, PABLO AGUSTIN" userId="S::nt703849@iteso.mx::1906551c-e10a-4b53-bf76-9495e42c3bb7" providerId="AD" clId="Web-{73751565-AA74-AF54-E156-BA6F7B997C24}" dt="2021-07-15T03:22:51.731" v="322"/>
          <ac:picMkLst>
            <pc:docMk/>
            <pc:sldMk cId="2898572516" sldId="365"/>
            <ac:picMk id="10" creationId="{1CE3967E-8876-41FA-843B-D4EF7F2A5A6B}"/>
          </ac:picMkLst>
        </pc:picChg>
        <pc:picChg chg="add del mod">
          <ac:chgData name="NAVA VIEYRA, PABLO AGUSTIN" userId="S::nt703849@iteso.mx::1906551c-e10a-4b53-bf76-9495e42c3bb7" providerId="AD" clId="Web-{73751565-AA74-AF54-E156-BA6F7B997C24}" dt="2021-07-15T03:21:27.393" v="309"/>
          <ac:picMkLst>
            <pc:docMk/>
            <pc:sldMk cId="2898572516" sldId="365"/>
            <ac:picMk id="34" creationId="{047D5D7B-8389-487C-A000-11F3DB711AB9}"/>
          </ac:picMkLst>
        </pc:picChg>
        <pc:picChg chg="add mod ord">
          <ac:chgData name="NAVA VIEYRA, PABLO AGUSTIN" userId="S::nt703849@iteso.mx::1906551c-e10a-4b53-bf76-9495e42c3bb7" providerId="AD" clId="Web-{73751565-AA74-AF54-E156-BA6F7B997C24}" dt="2021-07-15T03:25:19.725" v="334" actId="14100"/>
          <ac:picMkLst>
            <pc:docMk/>
            <pc:sldMk cId="2898572516" sldId="365"/>
            <ac:picMk id="35" creationId="{A55D8CFC-9D20-42DD-AA32-E1C7C3539311}"/>
          </ac:picMkLst>
        </pc:picChg>
        <pc:picChg chg="add mod ord">
          <ac:chgData name="NAVA VIEYRA, PABLO AGUSTIN" userId="S::nt703849@iteso.mx::1906551c-e10a-4b53-bf76-9495e42c3bb7" providerId="AD" clId="Web-{73751565-AA74-AF54-E156-BA6F7B997C24}" dt="2021-07-15T03:24:49.958" v="327"/>
          <ac:picMkLst>
            <pc:docMk/>
            <pc:sldMk cId="2898572516" sldId="365"/>
            <ac:picMk id="36" creationId="{A5FAFC9E-2E48-494F-9AA9-80F201E5319A}"/>
          </ac:picMkLst>
        </pc:picChg>
      </pc:sldChg>
      <pc:sldChg chg="addSp modSp">
        <pc:chgData name="NAVA VIEYRA, PABLO AGUSTIN" userId="S::nt703849@iteso.mx::1906551c-e10a-4b53-bf76-9495e42c3bb7" providerId="AD" clId="Web-{73751565-AA74-AF54-E156-BA6F7B997C24}" dt="2021-07-15T03:28:09.456" v="345"/>
        <pc:sldMkLst>
          <pc:docMk/>
          <pc:sldMk cId="1276554655" sldId="366"/>
        </pc:sldMkLst>
        <pc:spChg chg="mod">
          <ac:chgData name="NAVA VIEYRA, PABLO AGUSTIN" userId="S::nt703849@iteso.mx::1906551c-e10a-4b53-bf76-9495e42c3bb7" providerId="AD" clId="Web-{73751565-AA74-AF54-E156-BA6F7B997C24}" dt="2021-07-15T02:54:58.236" v="196" actId="20577"/>
          <ac:spMkLst>
            <pc:docMk/>
            <pc:sldMk cId="1276554655" sldId="366"/>
            <ac:spMk id="14" creationId="{C0BAE34D-BF83-084B-A10C-EB85694B9ACF}"/>
          </ac:spMkLst>
        </pc:spChg>
        <pc:graphicFrameChg chg="add modGraphic">
          <ac:chgData name="NAVA VIEYRA, PABLO AGUSTIN" userId="S::nt703849@iteso.mx::1906551c-e10a-4b53-bf76-9495e42c3bb7" providerId="AD" clId="Web-{73751565-AA74-AF54-E156-BA6F7B997C24}" dt="2021-07-15T03:28:09.456" v="345"/>
          <ac:graphicFrameMkLst>
            <pc:docMk/>
            <pc:sldMk cId="1276554655" sldId="366"/>
            <ac:graphicFrameMk id="16" creationId="{EA178521-6BDC-4422-9D05-5D30C68A4560}"/>
          </ac:graphicFrameMkLst>
        </pc:graphicFrameChg>
      </pc:sldChg>
      <pc:sldChg chg="modSp">
        <pc:chgData name="NAVA VIEYRA, PABLO AGUSTIN" userId="S::nt703849@iteso.mx::1906551c-e10a-4b53-bf76-9495e42c3bb7" providerId="AD" clId="Web-{73751565-AA74-AF54-E156-BA6F7B997C24}" dt="2021-07-15T02:56:02.349" v="221" actId="1076"/>
        <pc:sldMkLst>
          <pc:docMk/>
          <pc:sldMk cId="3596927433" sldId="367"/>
        </pc:sldMkLst>
        <pc:spChg chg="mod">
          <ac:chgData name="NAVA VIEYRA, PABLO AGUSTIN" userId="S::nt703849@iteso.mx::1906551c-e10a-4b53-bf76-9495e42c3bb7" providerId="AD" clId="Web-{73751565-AA74-AF54-E156-BA6F7B997C24}" dt="2021-07-15T02:56:02.349" v="221" actId="1076"/>
          <ac:spMkLst>
            <pc:docMk/>
            <pc:sldMk cId="3596927433" sldId="367"/>
            <ac:spMk id="4" creationId="{529E91F3-E1A0-DB4A-8CD8-D9D1AB0FFB40}"/>
          </ac:spMkLst>
        </pc:spChg>
      </pc:sldChg>
      <pc:sldChg chg="modSp">
        <pc:chgData name="NAVA VIEYRA, PABLO AGUSTIN" userId="S::nt703849@iteso.mx::1906551c-e10a-4b53-bf76-9495e42c3bb7" providerId="AD" clId="Web-{73751565-AA74-AF54-E156-BA6F7B997C24}" dt="2021-07-15T02:56:08.615" v="224" actId="1076"/>
        <pc:sldMkLst>
          <pc:docMk/>
          <pc:sldMk cId="4212719543" sldId="368"/>
        </pc:sldMkLst>
        <pc:spChg chg="mod">
          <ac:chgData name="NAVA VIEYRA, PABLO AGUSTIN" userId="S::nt703849@iteso.mx::1906551c-e10a-4b53-bf76-9495e42c3bb7" providerId="AD" clId="Web-{73751565-AA74-AF54-E156-BA6F7B997C24}" dt="2021-07-15T02:56:08.615" v="224" actId="1076"/>
          <ac:spMkLst>
            <pc:docMk/>
            <pc:sldMk cId="4212719543" sldId="368"/>
            <ac:spMk id="4" creationId="{529E91F3-E1A0-DB4A-8CD8-D9D1AB0FFB40}"/>
          </ac:spMkLst>
        </pc:spChg>
      </pc:sldChg>
      <pc:sldChg chg="addSp modSp del">
        <pc:chgData name="NAVA VIEYRA, PABLO AGUSTIN" userId="S::nt703849@iteso.mx::1906551c-e10a-4b53-bf76-9495e42c3bb7" providerId="AD" clId="Web-{73751565-AA74-AF54-E156-BA6F7B997C24}" dt="2021-07-15T03:25:25.757" v="336"/>
        <pc:sldMkLst>
          <pc:docMk/>
          <pc:sldMk cId="1104117256" sldId="369"/>
        </pc:sldMkLst>
        <pc:spChg chg="add mod">
          <ac:chgData name="NAVA VIEYRA, PABLO AGUSTIN" userId="S::nt703849@iteso.mx::1906551c-e10a-4b53-bf76-9495e42c3bb7" providerId="AD" clId="Web-{73751565-AA74-AF54-E156-BA6F7B997C24}" dt="2021-07-15T02:49:52.262" v="111"/>
          <ac:spMkLst>
            <pc:docMk/>
            <pc:sldMk cId="1104117256" sldId="369"/>
            <ac:spMk id="2" creationId="{F26DC60D-4E47-4E3F-9B76-5EB029C30848}"/>
          </ac:spMkLst>
        </pc:spChg>
        <pc:spChg chg="add mod">
          <ac:chgData name="NAVA VIEYRA, PABLO AGUSTIN" userId="S::nt703849@iteso.mx::1906551c-e10a-4b53-bf76-9495e42c3bb7" providerId="AD" clId="Web-{73751565-AA74-AF54-E156-BA6F7B997C24}" dt="2021-07-15T02:53:29.776" v="193" actId="20577"/>
          <ac:spMkLst>
            <pc:docMk/>
            <pc:sldMk cId="1104117256" sldId="369"/>
            <ac:spMk id="3" creationId="{A6C7B252-B1B4-4357-93A6-515DAD03E8B0}"/>
          </ac:spMkLst>
        </pc:spChg>
      </pc:sldChg>
      <pc:sldChg chg="modSp">
        <pc:chgData name="NAVA VIEYRA, PABLO AGUSTIN" userId="S::nt703849@iteso.mx::1906551c-e10a-4b53-bf76-9495e42c3bb7" providerId="AD" clId="Web-{73751565-AA74-AF54-E156-BA6F7B997C24}" dt="2021-07-15T03:28:59.162" v="349" actId="1076"/>
        <pc:sldMkLst>
          <pc:docMk/>
          <pc:sldMk cId="516475109" sldId="370"/>
        </pc:sldMkLst>
        <pc:spChg chg="mod">
          <ac:chgData name="NAVA VIEYRA, PABLO AGUSTIN" userId="S::nt703849@iteso.mx::1906551c-e10a-4b53-bf76-9495e42c3bb7" providerId="AD" clId="Web-{73751565-AA74-AF54-E156-BA6F7B997C24}" dt="2021-07-15T02:55:24.847" v="205" actId="1076"/>
          <ac:spMkLst>
            <pc:docMk/>
            <pc:sldMk cId="516475109" sldId="370"/>
            <ac:spMk id="6" creationId="{5B91E66D-1EFB-406F-ACB6-AA7C6D1DCEA9}"/>
          </ac:spMkLst>
        </pc:spChg>
        <pc:picChg chg="mod">
          <ac:chgData name="NAVA VIEYRA, PABLO AGUSTIN" userId="S::nt703849@iteso.mx::1906551c-e10a-4b53-bf76-9495e42c3bb7" providerId="AD" clId="Web-{73751565-AA74-AF54-E156-BA6F7B997C24}" dt="2021-07-15T03:28:59.162" v="349" actId="1076"/>
          <ac:picMkLst>
            <pc:docMk/>
            <pc:sldMk cId="516475109" sldId="370"/>
            <ac:picMk id="9" creationId="{A2226024-5304-4895-B620-D65ED0DD1A38}"/>
          </ac:picMkLst>
        </pc:picChg>
      </pc:sldChg>
      <pc:sldChg chg="addSp delSp modSp add replId">
        <pc:chgData name="NAVA VIEYRA, PABLO AGUSTIN" userId="S::nt703849@iteso.mx::1906551c-e10a-4b53-bf76-9495e42c3bb7" providerId="AD" clId="Web-{73751565-AA74-AF54-E156-BA6F7B997C24}" dt="2021-07-15T03:18:01.035" v="303" actId="20577"/>
        <pc:sldMkLst>
          <pc:docMk/>
          <pc:sldMk cId="2574949840" sldId="371"/>
        </pc:sldMkLst>
        <pc:spChg chg="del">
          <ac:chgData name="NAVA VIEYRA, PABLO AGUSTIN" userId="S::nt703849@iteso.mx::1906551c-e10a-4b53-bf76-9495e42c3bb7" providerId="AD" clId="Web-{73751565-AA74-AF54-E156-BA6F7B997C24}" dt="2021-07-15T02:23:41.789" v="21"/>
          <ac:spMkLst>
            <pc:docMk/>
            <pc:sldMk cId="2574949840" sldId="371"/>
            <ac:spMk id="2" creationId="{2DD54756-A790-C845-A85F-35391529E591}"/>
          </ac:spMkLst>
        </pc:spChg>
        <pc:spChg chg="del mod">
          <ac:chgData name="NAVA VIEYRA, PABLO AGUSTIN" userId="S::nt703849@iteso.mx::1906551c-e10a-4b53-bf76-9495e42c3bb7" providerId="AD" clId="Web-{73751565-AA74-AF54-E156-BA6F7B997C24}" dt="2021-07-15T02:23:46.867" v="25"/>
          <ac:spMkLst>
            <pc:docMk/>
            <pc:sldMk cId="2574949840" sldId="371"/>
            <ac:spMk id="3" creationId="{91AA5D8C-0134-F046-A548-3465F817747C}"/>
          </ac:spMkLst>
        </pc:spChg>
        <pc:spChg chg="del">
          <ac:chgData name="NAVA VIEYRA, PABLO AGUSTIN" userId="S::nt703849@iteso.mx::1906551c-e10a-4b53-bf76-9495e42c3bb7" providerId="AD" clId="Web-{73751565-AA74-AF54-E156-BA6F7B997C24}" dt="2021-07-15T02:23:47.695" v="26"/>
          <ac:spMkLst>
            <pc:docMk/>
            <pc:sldMk cId="2574949840" sldId="371"/>
            <ac:spMk id="4" creationId="{C7EC6698-132B-1143-A2A9-00A97D9572D8}"/>
          </ac:spMkLst>
        </pc:spChg>
        <pc:spChg chg="del">
          <ac:chgData name="NAVA VIEYRA, PABLO AGUSTIN" userId="S::nt703849@iteso.mx::1906551c-e10a-4b53-bf76-9495e42c3bb7" providerId="AD" clId="Web-{73751565-AA74-AF54-E156-BA6F7B997C24}" dt="2021-07-15T02:23:44.258" v="23"/>
          <ac:spMkLst>
            <pc:docMk/>
            <pc:sldMk cId="2574949840" sldId="371"/>
            <ac:spMk id="5" creationId="{6979C7D4-91CF-6443-91D5-65DC860B407D}"/>
          </ac:spMkLst>
        </pc:spChg>
        <pc:spChg chg="del">
          <ac:chgData name="NAVA VIEYRA, PABLO AGUSTIN" userId="S::nt703849@iteso.mx::1906551c-e10a-4b53-bf76-9495e42c3bb7" providerId="AD" clId="Web-{73751565-AA74-AF54-E156-BA6F7B997C24}" dt="2021-07-15T02:23:43.007" v="22"/>
          <ac:spMkLst>
            <pc:docMk/>
            <pc:sldMk cId="2574949840" sldId="371"/>
            <ac:spMk id="6" creationId="{C0015C52-08ED-464E-B7E8-24892D9C1319}"/>
          </ac:spMkLst>
        </pc:spChg>
        <pc:spChg chg="del">
          <ac:chgData name="NAVA VIEYRA, PABLO AGUSTIN" userId="S::nt703849@iteso.mx::1906551c-e10a-4b53-bf76-9495e42c3bb7" providerId="AD" clId="Web-{73751565-AA74-AF54-E156-BA6F7B997C24}" dt="2021-07-15T02:23:55.086" v="30"/>
          <ac:spMkLst>
            <pc:docMk/>
            <pc:sldMk cId="2574949840" sldId="371"/>
            <ac:spMk id="7" creationId="{3E1C152D-1AA6-9242-B5C9-B06EEE4F9661}"/>
          </ac:spMkLst>
        </pc:spChg>
        <pc:spChg chg="del">
          <ac:chgData name="NAVA VIEYRA, PABLO AGUSTIN" userId="S::nt703849@iteso.mx::1906551c-e10a-4b53-bf76-9495e42c3bb7" providerId="AD" clId="Web-{73751565-AA74-AF54-E156-BA6F7B997C24}" dt="2021-07-15T02:23:53.368" v="29"/>
          <ac:spMkLst>
            <pc:docMk/>
            <pc:sldMk cId="2574949840" sldId="371"/>
            <ac:spMk id="8" creationId="{B32B0C1D-C221-7C47-B7D6-77E7BDB41749}"/>
          </ac:spMkLst>
        </pc:spChg>
        <pc:spChg chg="del">
          <ac:chgData name="NAVA VIEYRA, PABLO AGUSTIN" userId="S::nt703849@iteso.mx::1906551c-e10a-4b53-bf76-9495e42c3bb7" providerId="AD" clId="Web-{73751565-AA74-AF54-E156-BA6F7B997C24}" dt="2021-07-15T02:23:50.727" v="28"/>
          <ac:spMkLst>
            <pc:docMk/>
            <pc:sldMk cId="2574949840" sldId="371"/>
            <ac:spMk id="9" creationId="{38FB4732-AB07-C54D-AF44-F8ADB6D2B8B6}"/>
          </ac:spMkLst>
        </pc:spChg>
        <pc:spChg chg="del">
          <ac:chgData name="NAVA VIEYRA, PABLO AGUSTIN" userId="S::nt703849@iteso.mx::1906551c-e10a-4b53-bf76-9495e42c3bb7" providerId="AD" clId="Web-{73751565-AA74-AF54-E156-BA6F7B997C24}" dt="2021-07-15T02:23:49.524" v="27"/>
          <ac:spMkLst>
            <pc:docMk/>
            <pc:sldMk cId="2574949840" sldId="371"/>
            <ac:spMk id="10" creationId="{69BD3932-D1D0-1045-BD96-8B26F11B8515}"/>
          </ac:spMkLst>
        </pc:spChg>
        <pc:spChg chg="add del mod">
          <ac:chgData name="NAVA VIEYRA, PABLO AGUSTIN" userId="S::nt703849@iteso.mx::1906551c-e10a-4b53-bf76-9495e42c3bb7" providerId="AD" clId="Web-{73751565-AA74-AF54-E156-BA6F7B997C24}" dt="2021-07-15T02:24:20.510" v="36"/>
          <ac:spMkLst>
            <pc:docMk/>
            <pc:sldMk cId="2574949840" sldId="371"/>
            <ac:spMk id="11" creationId="{7F247A08-A350-EF44-9F10-FC72B5466602}"/>
          </ac:spMkLst>
        </pc:spChg>
        <pc:spChg chg="del">
          <ac:chgData name="NAVA VIEYRA, PABLO AGUSTIN" userId="S::nt703849@iteso.mx::1906551c-e10a-4b53-bf76-9495e42c3bb7" providerId="AD" clId="Web-{73751565-AA74-AF54-E156-BA6F7B997C24}" dt="2021-07-15T02:23:57.180" v="31"/>
          <ac:spMkLst>
            <pc:docMk/>
            <pc:sldMk cId="2574949840" sldId="371"/>
            <ac:spMk id="12" creationId="{B115086E-2AC3-4F4D-8F85-104CFA64FECF}"/>
          </ac:spMkLst>
        </pc:spChg>
        <pc:spChg chg="add del mod">
          <ac:chgData name="NAVA VIEYRA, PABLO AGUSTIN" userId="S::nt703849@iteso.mx::1906551c-e10a-4b53-bf76-9495e42c3bb7" providerId="AD" clId="Web-{73751565-AA74-AF54-E156-BA6F7B997C24}" dt="2021-07-15T02:51:59.395" v="171"/>
          <ac:spMkLst>
            <pc:docMk/>
            <pc:sldMk cId="2574949840" sldId="371"/>
            <ac:spMk id="14" creationId="{C0BAE34D-BF83-084B-A10C-EB85694B9ACF}"/>
          </ac:spMkLst>
        </pc:spChg>
        <pc:spChg chg="add del">
          <ac:chgData name="NAVA VIEYRA, PABLO AGUSTIN" userId="S::nt703849@iteso.mx::1906551c-e10a-4b53-bf76-9495e42c3bb7" providerId="AD" clId="Web-{73751565-AA74-AF54-E156-BA6F7B997C24}" dt="2021-07-15T02:51:58.677" v="170"/>
          <ac:spMkLst>
            <pc:docMk/>
            <pc:sldMk cId="2574949840" sldId="371"/>
            <ac:spMk id="15" creationId="{329469AE-B59A-AA41-9085-106D011808F5}"/>
          </ac:spMkLst>
        </pc:spChg>
        <pc:spChg chg="add mod">
          <ac:chgData name="NAVA VIEYRA, PABLO AGUSTIN" userId="S::nt703849@iteso.mx::1906551c-e10a-4b53-bf76-9495e42c3bb7" providerId="AD" clId="Web-{73751565-AA74-AF54-E156-BA6F7B997C24}" dt="2021-07-15T02:31:48.447" v="41" actId="20577"/>
          <ac:spMkLst>
            <pc:docMk/>
            <pc:sldMk cId="2574949840" sldId="371"/>
            <ac:spMk id="17" creationId="{B87E85F2-55B3-426A-BD0D-6D7C5A9E8C1A}"/>
          </ac:spMkLst>
        </pc:spChg>
        <pc:spChg chg="add mod">
          <ac:chgData name="NAVA VIEYRA, PABLO AGUSTIN" userId="S::nt703849@iteso.mx::1906551c-e10a-4b53-bf76-9495e42c3bb7" providerId="AD" clId="Web-{73751565-AA74-AF54-E156-BA6F7B997C24}" dt="2021-07-15T02:57:25.902" v="238" actId="1076"/>
          <ac:spMkLst>
            <pc:docMk/>
            <pc:sldMk cId="2574949840" sldId="371"/>
            <ac:spMk id="19" creationId="{50A6D17E-F5E0-4FF8-8157-F49DFD9AFB75}"/>
          </ac:spMkLst>
        </pc:spChg>
        <pc:spChg chg="add mod">
          <ac:chgData name="NAVA VIEYRA, PABLO AGUSTIN" userId="S::nt703849@iteso.mx::1906551c-e10a-4b53-bf76-9495e42c3bb7" providerId="AD" clId="Web-{73751565-AA74-AF54-E156-BA6F7B997C24}" dt="2021-07-15T03:18:01.035" v="303" actId="20577"/>
          <ac:spMkLst>
            <pc:docMk/>
            <pc:sldMk cId="2574949840" sldId="371"/>
            <ac:spMk id="21" creationId="{E9AA7E91-A7BC-4529-B0D2-1FB806AD9C1C}"/>
          </ac:spMkLst>
        </pc:spChg>
        <pc:spChg chg="add mod">
          <ac:chgData name="NAVA VIEYRA, PABLO AGUSTIN" userId="S::nt703849@iteso.mx::1906551c-e10a-4b53-bf76-9495e42c3bb7" providerId="AD" clId="Web-{73751565-AA74-AF54-E156-BA6F7B997C24}" dt="2021-07-15T03:17:32.596" v="280" actId="20577"/>
          <ac:spMkLst>
            <pc:docMk/>
            <pc:sldMk cId="2574949840" sldId="371"/>
            <ac:spMk id="23" creationId="{80029EC9-4D2B-4D63-88C3-052DB3DF442C}"/>
          </ac:spMkLst>
        </pc:spChg>
        <pc:spChg chg="add mod">
          <ac:chgData name="NAVA VIEYRA, PABLO AGUSTIN" userId="S::nt703849@iteso.mx::1906551c-e10a-4b53-bf76-9495e42c3bb7" providerId="AD" clId="Web-{73751565-AA74-AF54-E156-BA6F7B997C24}" dt="2021-07-15T02:32:00.244" v="51" actId="20577"/>
          <ac:spMkLst>
            <pc:docMk/>
            <pc:sldMk cId="2574949840" sldId="371"/>
            <ac:spMk id="25" creationId="{A5FB3C33-9F3C-4589-83A7-658BBA9755A0}"/>
          </ac:spMkLst>
        </pc:spChg>
        <pc:spChg chg="add del mod">
          <ac:chgData name="NAVA VIEYRA, PABLO AGUSTIN" userId="S::nt703849@iteso.mx::1906551c-e10a-4b53-bf76-9495e42c3bb7" providerId="AD" clId="Web-{73751565-AA74-AF54-E156-BA6F7B997C24}" dt="2021-07-15T02:32:23.511" v="70"/>
          <ac:spMkLst>
            <pc:docMk/>
            <pc:sldMk cId="2574949840" sldId="371"/>
            <ac:spMk id="27" creationId="{DAD89B12-A597-4350-8DEB-668626D496B7}"/>
          </ac:spMkLst>
        </pc:spChg>
        <pc:spChg chg="add mod">
          <ac:chgData name="NAVA VIEYRA, PABLO AGUSTIN" userId="S::nt703849@iteso.mx::1906551c-e10a-4b53-bf76-9495e42c3bb7" providerId="AD" clId="Web-{73751565-AA74-AF54-E156-BA6F7B997C24}" dt="2021-07-15T02:57:05.072" v="232" actId="1076"/>
          <ac:spMkLst>
            <pc:docMk/>
            <pc:sldMk cId="2574949840" sldId="371"/>
            <ac:spMk id="29" creationId="{B5A4510C-A760-417B-83EC-591AA2B0BBEB}"/>
          </ac:spMkLst>
        </pc:spChg>
        <pc:spChg chg="add mod">
          <ac:chgData name="NAVA VIEYRA, PABLO AGUSTIN" userId="S::nt703849@iteso.mx::1906551c-e10a-4b53-bf76-9495e42c3bb7" providerId="AD" clId="Web-{73751565-AA74-AF54-E156-BA6F7B997C24}" dt="2021-07-15T02:57:05.088" v="233" actId="1076"/>
          <ac:spMkLst>
            <pc:docMk/>
            <pc:sldMk cId="2574949840" sldId="371"/>
            <ac:spMk id="31" creationId="{2B1A6C6A-0425-43A7-A1F4-7718DD1D2D04}"/>
          </ac:spMkLst>
        </pc:spChg>
        <pc:spChg chg="add mod">
          <ac:chgData name="NAVA VIEYRA, PABLO AGUSTIN" userId="S::nt703849@iteso.mx::1906551c-e10a-4b53-bf76-9495e42c3bb7" providerId="AD" clId="Web-{73751565-AA74-AF54-E156-BA6F7B997C24}" dt="2021-07-15T02:57:05.119" v="234" actId="1076"/>
          <ac:spMkLst>
            <pc:docMk/>
            <pc:sldMk cId="2574949840" sldId="371"/>
            <ac:spMk id="33" creationId="{AB5B6A3C-AE66-454B-8F9F-4AA2E4CD0D8E}"/>
          </ac:spMkLst>
        </pc:spChg>
        <pc:spChg chg="add del mod">
          <ac:chgData name="NAVA VIEYRA, PABLO AGUSTIN" userId="S::nt703849@iteso.mx::1906551c-e10a-4b53-bf76-9495e42c3bb7" providerId="AD" clId="Web-{73751565-AA74-AF54-E156-BA6F7B997C24}" dt="2021-07-15T02:32:26.340" v="71"/>
          <ac:spMkLst>
            <pc:docMk/>
            <pc:sldMk cId="2574949840" sldId="371"/>
            <ac:spMk id="35" creationId="{06F695C4-08D1-4869-8F4E-99D645C06DE6}"/>
          </ac:spMkLst>
        </pc:spChg>
        <pc:spChg chg="add del mod">
          <ac:chgData name="NAVA VIEYRA, PABLO AGUSTIN" userId="S::nt703849@iteso.mx::1906551c-e10a-4b53-bf76-9495e42c3bb7" providerId="AD" clId="Web-{73751565-AA74-AF54-E156-BA6F7B997C24}" dt="2021-07-15T02:24:15.338" v="35"/>
          <ac:spMkLst>
            <pc:docMk/>
            <pc:sldMk cId="2574949840" sldId="371"/>
            <ac:spMk id="37" creationId="{B03D5ED3-FA27-4614-9541-5EAACAA429FB}"/>
          </ac:spMkLst>
        </pc:spChg>
        <pc:spChg chg="add mod">
          <ac:chgData name="NAVA VIEYRA, PABLO AGUSTIN" userId="S::nt703849@iteso.mx::1906551c-e10a-4b53-bf76-9495e42c3bb7" providerId="AD" clId="Web-{73751565-AA74-AF54-E156-BA6F7B997C24}" dt="2021-07-15T02:57:05.135" v="235" actId="1076"/>
          <ac:spMkLst>
            <pc:docMk/>
            <pc:sldMk cId="2574949840" sldId="371"/>
            <ac:spMk id="39" creationId="{A3821E83-FB2C-4F48-817E-CDA0DE4DF2F3}"/>
          </ac:spMkLst>
        </pc:spChg>
        <pc:spChg chg="add del">
          <ac:chgData name="NAVA VIEYRA, PABLO AGUSTIN" userId="S::nt703849@iteso.mx::1906551c-e10a-4b53-bf76-9495e42c3bb7" providerId="AD" clId="Web-{73751565-AA74-AF54-E156-BA6F7B997C24}" dt="2021-07-15T02:50:19.576" v="117"/>
          <ac:spMkLst>
            <pc:docMk/>
            <pc:sldMk cId="2574949840" sldId="371"/>
            <ac:spMk id="42" creationId="{5ABD866D-BA59-4E8F-A5DD-B76C79BA2076}"/>
          </ac:spMkLst>
        </pc:spChg>
        <pc:spChg chg="add del">
          <ac:chgData name="NAVA VIEYRA, PABLO AGUSTIN" userId="S::nt703849@iteso.mx::1906551c-e10a-4b53-bf76-9495e42c3bb7" providerId="AD" clId="Web-{73751565-AA74-AF54-E156-BA6F7B997C24}" dt="2021-07-15T02:50:19.576" v="116"/>
          <ac:spMkLst>
            <pc:docMk/>
            <pc:sldMk cId="2574949840" sldId="371"/>
            <ac:spMk id="44" creationId="{BCF942E1-97E0-4B47-B412-4655DF5D5BF7}"/>
          </ac:spMkLst>
        </pc:spChg>
        <pc:spChg chg="add del mod">
          <ac:chgData name="NAVA VIEYRA, PABLO AGUSTIN" userId="S::nt703849@iteso.mx::1906551c-e10a-4b53-bf76-9495e42c3bb7" providerId="AD" clId="Web-{73751565-AA74-AF54-E156-BA6F7B997C24}" dt="2021-07-15T02:51:57.911" v="169"/>
          <ac:spMkLst>
            <pc:docMk/>
            <pc:sldMk cId="2574949840" sldId="371"/>
            <ac:spMk id="46" creationId="{F629C88C-712F-4A76-BF7F-5A2F4C789972}"/>
          </ac:spMkLst>
        </pc:spChg>
        <pc:spChg chg="add del mod">
          <ac:chgData name="NAVA VIEYRA, PABLO AGUSTIN" userId="S::nt703849@iteso.mx::1906551c-e10a-4b53-bf76-9495e42c3bb7" providerId="AD" clId="Web-{73751565-AA74-AF54-E156-BA6F7B997C24}" dt="2021-07-15T02:51:57.895" v="168"/>
          <ac:spMkLst>
            <pc:docMk/>
            <pc:sldMk cId="2574949840" sldId="371"/>
            <ac:spMk id="48" creationId="{746C75A0-A9E0-4B8A-BC95-D283E44203D1}"/>
          </ac:spMkLst>
        </pc:spChg>
        <pc:spChg chg="add del">
          <ac:chgData name="NAVA VIEYRA, PABLO AGUSTIN" userId="S::nt703849@iteso.mx::1906551c-e10a-4b53-bf76-9495e42c3bb7" providerId="AD" clId="Web-{73751565-AA74-AF54-E156-BA6F7B997C24}" dt="2021-07-15T02:51:55.958" v="165"/>
          <ac:spMkLst>
            <pc:docMk/>
            <pc:sldMk cId="2574949840" sldId="371"/>
            <ac:spMk id="50" creationId="{52A08B34-BCBE-4F43-841F-632403DD068D}"/>
          </ac:spMkLst>
        </pc:spChg>
        <pc:spChg chg="add del mod">
          <ac:chgData name="NAVA VIEYRA, PABLO AGUSTIN" userId="S::nt703849@iteso.mx::1906551c-e10a-4b53-bf76-9495e42c3bb7" providerId="AD" clId="Web-{73751565-AA74-AF54-E156-BA6F7B997C24}" dt="2021-07-15T02:51:55.958" v="164"/>
          <ac:spMkLst>
            <pc:docMk/>
            <pc:sldMk cId="2574949840" sldId="371"/>
            <ac:spMk id="52" creationId="{4983BA69-50DD-4854-A02E-B4F06C73CB59}"/>
          </ac:spMkLst>
        </pc:spChg>
        <pc:spChg chg="add del mod">
          <ac:chgData name="NAVA VIEYRA, PABLO AGUSTIN" userId="S::nt703849@iteso.mx::1906551c-e10a-4b53-bf76-9495e42c3bb7" providerId="AD" clId="Web-{73751565-AA74-AF54-E156-BA6F7B997C24}" dt="2021-07-15T02:51:18.611" v="145"/>
          <ac:spMkLst>
            <pc:docMk/>
            <pc:sldMk cId="2574949840" sldId="371"/>
            <ac:spMk id="53" creationId="{45A2D066-00DE-49DF-BD85-22078B6FD726}"/>
          </ac:spMkLst>
        </pc:spChg>
        <pc:spChg chg="add del mod">
          <ac:chgData name="NAVA VIEYRA, PABLO AGUSTIN" userId="S::nt703849@iteso.mx::1906551c-e10a-4b53-bf76-9495e42c3bb7" providerId="AD" clId="Web-{73751565-AA74-AF54-E156-BA6F7B997C24}" dt="2021-07-15T02:51:18.611" v="145"/>
          <ac:spMkLst>
            <pc:docMk/>
            <pc:sldMk cId="2574949840" sldId="371"/>
            <ac:spMk id="54" creationId="{743E188C-5AC6-4511-AB7A-F01EA27A7D10}"/>
          </ac:spMkLst>
        </pc:spChg>
        <pc:spChg chg="add del mod">
          <ac:chgData name="NAVA VIEYRA, PABLO AGUSTIN" userId="S::nt703849@iteso.mx::1906551c-e10a-4b53-bf76-9495e42c3bb7" providerId="AD" clId="Web-{73751565-AA74-AF54-E156-BA6F7B997C24}" dt="2021-07-15T02:51:49.770" v="157"/>
          <ac:spMkLst>
            <pc:docMk/>
            <pc:sldMk cId="2574949840" sldId="371"/>
            <ac:spMk id="56" creationId="{0CEDA327-C4F3-4B04-A1EE-7E08983C949F}"/>
          </ac:spMkLst>
        </pc:spChg>
        <pc:spChg chg="add del">
          <ac:chgData name="NAVA VIEYRA, PABLO AGUSTIN" userId="S::nt703849@iteso.mx::1906551c-e10a-4b53-bf76-9495e42c3bb7" providerId="AD" clId="Web-{73751565-AA74-AF54-E156-BA6F7B997C24}" dt="2021-07-15T02:52:08.083" v="173"/>
          <ac:spMkLst>
            <pc:docMk/>
            <pc:sldMk cId="2574949840" sldId="371"/>
            <ac:spMk id="58" creationId="{3410A22B-205A-4E37-A92A-EAAD19AA121E}"/>
          </ac:spMkLst>
        </pc:spChg>
        <pc:spChg chg="add del mod">
          <ac:chgData name="NAVA VIEYRA, PABLO AGUSTIN" userId="S::nt703849@iteso.mx::1906551c-e10a-4b53-bf76-9495e42c3bb7" providerId="AD" clId="Web-{73751565-AA74-AF54-E156-BA6F7B997C24}" dt="2021-07-15T02:52:14.506" v="176"/>
          <ac:spMkLst>
            <pc:docMk/>
            <pc:sldMk cId="2574949840" sldId="371"/>
            <ac:spMk id="60" creationId="{5789DA45-2FC1-41D5-B0CC-8BB5D9DE94B0}"/>
          </ac:spMkLst>
        </pc:spChg>
        <pc:picChg chg="add mod ord">
          <ac:chgData name="NAVA VIEYRA, PABLO AGUSTIN" userId="S::nt703849@iteso.mx::1906551c-e10a-4b53-bf76-9495e42c3bb7" providerId="AD" clId="Web-{73751565-AA74-AF54-E156-BA6F7B997C24}" dt="2021-07-15T02:51:47.816" v="154"/>
          <ac:picMkLst>
            <pc:docMk/>
            <pc:sldMk cId="2574949840" sldId="371"/>
            <ac:picMk id="40" creationId="{E45DC579-8258-4D4B-BF62-CF3BEBD2F854}"/>
          </ac:picMkLst>
        </pc:picChg>
      </pc:sldChg>
      <pc:sldChg chg="modSp">
        <pc:chgData name="NAVA VIEYRA, PABLO AGUSTIN" userId="S::nt703849@iteso.mx::1906551c-e10a-4b53-bf76-9495e42c3bb7" providerId="AD" clId="Web-{73751565-AA74-AF54-E156-BA6F7B997C24}" dt="2021-07-15T02:56:14.991" v="227" actId="1076"/>
        <pc:sldMkLst>
          <pc:docMk/>
          <pc:sldMk cId="3043578917" sldId="372"/>
        </pc:sldMkLst>
        <pc:spChg chg="mod">
          <ac:chgData name="NAVA VIEYRA, PABLO AGUSTIN" userId="S::nt703849@iteso.mx::1906551c-e10a-4b53-bf76-9495e42c3bb7" providerId="AD" clId="Web-{73751565-AA74-AF54-E156-BA6F7B997C24}" dt="2021-07-15T02:56:14.991" v="227" actId="1076"/>
          <ac:spMkLst>
            <pc:docMk/>
            <pc:sldMk cId="3043578917" sldId="372"/>
            <ac:spMk id="14" creationId="{3509D1FC-13F6-463A-89C3-841AF527E099}"/>
          </ac:spMkLst>
        </pc:spChg>
      </pc:sldChg>
      <pc:sldChg chg="new del">
        <pc:chgData name="NAVA VIEYRA, PABLO AGUSTIN" userId="S::nt703849@iteso.mx::1906551c-e10a-4b53-bf76-9495e42c3bb7" providerId="AD" clId="Web-{73751565-AA74-AF54-E156-BA6F7B997C24}" dt="2021-07-15T03:30:22.012" v="352"/>
        <pc:sldMkLst>
          <pc:docMk/>
          <pc:sldMk cId="420284008" sldId="373"/>
        </pc:sldMkLst>
      </pc:sldChg>
      <pc:sldChg chg="add del">
        <pc:chgData name="NAVA VIEYRA, PABLO AGUSTIN" userId="S::nt703849@iteso.mx::1906551c-e10a-4b53-bf76-9495e42c3bb7" providerId="AD" clId="Web-{73751565-AA74-AF54-E156-BA6F7B997C24}" dt="2021-07-15T03:27:28.422" v="338"/>
        <pc:sldMkLst>
          <pc:docMk/>
          <pc:sldMk cId="3916403218" sldId="373"/>
        </pc:sldMkLst>
      </pc:sldChg>
      <pc:sldChg chg="addSp delSp modSp new">
        <pc:chgData name="NAVA VIEYRA, PABLO AGUSTIN" userId="S::nt703849@iteso.mx::1906551c-e10a-4b53-bf76-9495e42c3bb7" providerId="AD" clId="Web-{73751565-AA74-AF54-E156-BA6F7B997C24}" dt="2021-07-15T03:34:53.624" v="375" actId="20577"/>
        <pc:sldMkLst>
          <pc:docMk/>
          <pc:sldMk cId="3948994043" sldId="374"/>
        </pc:sldMkLst>
        <pc:spChg chg="add del">
          <ac:chgData name="NAVA VIEYRA, PABLO AGUSTIN" userId="S::nt703849@iteso.mx::1906551c-e10a-4b53-bf76-9495e42c3bb7" providerId="AD" clId="Web-{73751565-AA74-AF54-E156-BA6F7B997C24}" dt="2021-07-15T03:34:32.169" v="372"/>
          <ac:spMkLst>
            <pc:docMk/>
            <pc:sldMk cId="3948994043" sldId="374"/>
            <ac:spMk id="2" creationId="{C145AF24-57B0-4E55-A420-F6C84FE3007E}"/>
          </ac:spMkLst>
        </pc:spChg>
        <pc:spChg chg="add del mod">
          <ac:chgData name="NAVA VIEYRA, PABLO AGUSTIN" userId="S::nt703849@iteso.mx::1906551c-e10a-4b53-bf76-9495e42c3bb7" providerId="AD" clId="Web-{73751565-AA74-AF54-E156-BA6F7B997C24}" dt="2021-07-15T03:34:26.544" v="371" actId="20577"/>
          <ac:spMkLst>
            <pc:docMk/>
            <pc:sldMk cId="3948994043" sldId="374"/>
            <ac:spMk id="3" creationId="{0218E55D-426E-4EEC-8914-A77BACE7718D}"/>
          </ac:spMkLst>
        </pc:spChg>
        <pc:spChg chg="add del mod">
          <ac:chgData name="NAVA VIEYRA, PABLO AGUSTIN" userId="S::nt703849@iteso.mx::1906551c-e10a-4b53-bf76-9495e42c3bb7" providerId="AD" clId="Web-{73751565-AA74-AF54-E156-BA6F7B997C24}" dt="2021-07-15T03:34:53.624" v="375" actId="20577"/>
          <ac:spMkLst>
            <pc:docMk/>
            <pc:sldMk cId="3948994043" sldId="374"/>
            <ac:spMk id="4" creationId="{EB7DBA20-4C68-41AC-8CCE-2ACC2CF19BA9}"/>
          </ac:spMkLst>
        </pc:spChg>
        <pc:spChg chg="del">
          <ac:chgData name="NAVA VIEYRA, PABLO AGUSTIN" userId="S::nt703849@iteso.mx::1906551c-e10a-4b53-bf76-9495e42c3bb7" providerId="AD" clId="Web-{73751565-AA74-AF54-E156-BA6F7B997C24}" dt="2021-07-15T03:32:41.677" v="359"/>
          <ac:spMkLst>
            <pc:docMk/>
            <pc:sldMk cId="3948994043" sldId="374"/>
            <ac:spMk id="5" creationId="{BD34FF0F-5143-4C11-BF8A-D6AAAFD67C8D}"/>
          </ac:spMkLst>
        </pc:spChg>
        <pc:spChg chg="add mod">
          <ac:chgData name="NAVA VIEYRA, PABLO AGUSTIN" userId="S::nt703849@iteso.mx::1906551c-e10a-4b53-bf76-9495e42c3bb7" providerId="AD" clId="Web-{73751565-AA74-AF54-E156-BA6F7B997C24}" dt="2021-07-15T03:32:52.912" v="361"/>
          <ac:spMkLst>
            <pc:docMk/>
            <pc:sldMk cId="3948994043" sldId="374"/>
            <ac:spMk id="7" creationId="{93D2C48C-A4DD-481B-AE3D-C083EED1EBA6}"/>
          </ac:spMkLst>
        </pc:spChg>
        <pc:spChg chg="add del mod">
          <ac:chgData name="NAVA VIEYRA, PABLO AGUSTIN" userId="S::nt703849@iteso.mx::1906551c-e10a-4b53-bf76-9495e42c3bb7" providerId="AD" clId="Web-{73751565-AA74-AF54-E156-BA6F7B997C24}" dt="2021-07-15T03:33:06.085" v="365"/>
          <ac:spMkLst>
            <pc:docMk/>
            <pc:sldMk cId="3948994043" sldId="374"/>
            <ac:spMk id="10" creationId="{180F958F-BD49-43B4-AC2F-041F6698C065}"/>
          </ac:spMkLst>
        </pc:spChg>
        <pc:spChg chg="add del">
          <ac:chgData name="NAVA VIEYRA, PABLO AGUSTIN" userId="S::nt703849@iteso.mx::1906551c-e10a-4b53-bf76-9495e42c3bb7" providerId="AD" clId="Web-{73751565-AA74-AF54-E156-BA6F7B997C24}" dt="2021-07-15T03:32:52.912" v="361"/>
          <ac:spMkLst>
            <pc:docMk/>
            <pc:sldMk cId="3948994043" sldId="374"/>
            <ac:spMk id="13" creationId="{C9C9B02C-F2BC-4515-9EA3-D00869A3B5AB}"/>
          </ac:spMkLst>
        </pc:spChg>
        <pc:spChg chg="add del">
          <ac:chgData name="NAVA VIEYRA, PABLO AGUSTIN" userId="S::nt703849@iteso.mx::1906551c-e10a-4b53-bf76-9495e42c3bb7" providerId="AD" clId="Web-{73751565-AA74-AF54-E156-BA6F7B997C24}" dt="2021-07-15T03:32:52.912" v="361"/>
          <ac:spMkLst>
            <pc:docMk/>
            <pc:sldMk cId="3948994043" sldId="374"/>
            <ac:spMk id="15" creationId="{EB0AA747-171D-4582-8E06-C8D05E5AF37F}"/>
          </ac:spMkLst>
        </pc:spChg>
        <pc:picChg chg="add del mod ord modCrop">
          <ac:chgData name="NAVA VIEYRA, PABLO AGUSTIN" userId="S::nt703849@iteso.mx::1906551c-e10a-4b53-bf76-9495e42c3bb7" providerId="AD" clId="Web-{73751565-AA74-AF54-E156-BA6F7B997C24}" dt="2021-07-15T03:33:01.444" v="364"/>
          <ac:picMkLst>
            <pc:docMk/>
            <pc:sldMk cId="3948994043" sldId="374"/>
            <ac:picMk id="8" creationId="{31FE4EEA-298E-415F-A183-B2E4B8B68474}"/>
          </ac:picMkLst>
        </pc:picChg>
        <pc:picChg chg="add mod ord">
          <ac:chgData name="NAVA VIEYRA, PABLO AGUSTIN" userId="S::nt703849@iteso.mx::1906551c-e10a-4b53-bf76-9495e42c3bb7" providerId="AD" clId="Web-{73751565-AA74-AF54-E156-BA6F7B997C24}" dt="2021-07-15T03:33:14.648" v="369"/>
          <ac:picMkLst>
            <pc:docMk/>
            <pc:sldMk cId="3948994043" sldId="374"/>
            <ac:picMk id="11" creationId="{BBC5DEFE-34E3-46F1-B03F-177DE02E805C}"/>
          </ac:picMkLst>
        </pc:picChg>
      </pc:sldChg>
      <pc:sldChg chg="addSp delSp modSp new">
        <pc:chgData name="NAVA VIEYRA, PABLO AGUSTIN" userId="S::nt703849@iteso.mx::1906551c-e10a-4b53-bf76-9495e42c3bb7" providerId="AD" clId="Web-{73751565-AA74-AF54-E156-BA6F7B997C24}" dt="2021-07-15T05:50:20.342" v="574" actId="20577"/>
        <pc:sldMkLst>
          <pc:docMk/>
          <pc:sldMk cId="800540200" sldId="377"/>
        </pc:sldMkLst>
        <pc:spChg chg="mod">
          <ac:chgData name="NAVA VIEYRA, PABLO AGUSTIN" userId="S::nt703849@iteso.mx::1906551c-e10a-4b53-bf76-9495e42c3bb7" providerId="AD" clId="Web-{73751565-AA74-AF54-E156-BA6F7B997C24}" dt="2021-07-15T05:16:16.711" v="417" actId="20577"/>
          <ac:spMkLst>
            <pc:docMk/>
            <pc:sldMk cId="800540200" sldId="377"/>
            <ac:spMk id="2" creationId="{03FD1B59-B8F4-4F84-8358-6A1772E11F4F}"/>
          </ac:spMkLst>
        </pc:spChg>
        <pc:spChg chg="mod">
          <ac:chgData name="NAVA VIEYRA, PABLO AGUSTIN" userId="S::nt703849@iteso.mx::1906551c-e10a-4b53-bf76-9495e42c3bb7" providerId="AD" clId="Web-{73751565-AA74-AF54-E156-BA6F7B997C24}" dt="2021-07-15T05:26:37.356" v="499" actId="20577"/>
          <ac:spMkLst>
            <pc:docMk/>
            <pc:sldMk cId="800540200" sldId="377"/>
            <ac:spMk id="3" creationId="{337017F4-AD23-4AF3-81E6-DBC9C9BC220B}"/>
          </ac:spMkLst>
        </pc:spChg>
        <pc:spChg chg="del">
          <ac:chgData name="NAVA VIEYRA, PABLO AGUSTIN" userId="S::nt703849@iteso.mx::1906551c-e10a-4b53-bf76-9495e42c3bb7" providerId="AD" clId="Web-{73751565-AA74-AF54-E156-BA6F7B997C24}" dt="2021-07-15T05:15:14.584" v="400"/>
          <ac:spMkLst>
            <pc:docMk/>
            <pc:sldMk cId="800540200" sldId="377"/>
            <ac:spMk id="4" creationId="{F6CDE4DE-94D2-4A02-9BA3-6400ADEAFB88}"/>
          </ac:spMkLst>
        </pc:spChg>
        <pc:spChg chg="mod">
          <ac:chgData name="NAVA VIEYRA, PABLO AGUSTIN" userId="S::nt703849@iteso.mx::1906551c-e10a-4b53-bf76-9495e42c3bb7" providerId="AD" clId="Web-{73751565-AA74-AF54-E156-BA6F7B997C24}" dt="2021-07-15T05:50:20.342" v="574" actId="20577"/>
          <ac:spMkLst>
            <pc:docMk/>
            <pc:sldMk cId="800540200" sldId="377"/>
            <ac:spMk id="5" creationId="{9101872E-18D4-47C3-A8D2-67B66C2A9A0B}"/>
          </ac:spMkLst>
        </pc:spChg>
        <pc:spChg chg="del">
          <ac:chgData name="NAVA VIEYRA, PABLO AGUSTIN" userId="S::nt703849@iteso.mx::1906551c-e10a-4b53-bf76-9495e42c3bb7" providerId="AD" clId="Web-{73751565-AA74-AF54-E156-BA6F7B997C24}" dt="2021-07-15T05:16:46.336" v="422"/>
          <ac:spMkLst>
            <pc:docMk/>
            <pc:sldMk cId="800540200" sldId="377"/>
            <ac:spMk id="6" creationId="{33BAD6F8-CFD3-4358-A0E4-34B5FE02CB9D}"/>
          </ac:spMkLst>
        </pc:spChg>
        <pc:spChg chg="del">
          <ac:chgData name="NAVA VIEYRA, PABLO AGUSTIN" userId="S::nt703849@iteso.mx::1906551c-e10a-4b53-bf76-9495e42c3bb7" providerId="AD" clId="Web-{73751565-AA74-AF54-E156-BA6F7B997C24}" dt="2021-07-15T05:17:18.931" v="434"/>
          <ac:spMkLst>
            <pc:docMk/>
            <pc:sldMk cId="800540200" sldId="377"/>
            <ac:spMk id="8" creationId="{98F65227-2761-4534-BEA4-45D5559E5B13}"/>
          </ac:spMkLst>
        </pc:spChg>
        <pc:spChg chg="add del mod">
          <ac:chgData name="NAVA VIEYRA, PABLO AGUSTIN" userId="S::nt703849@iteso.mx::1906551c-e10a-4b53-bf76-9495e42c3bb7" providerId="AD" clId="Web-{73751565-AA74-AF54-E156-BA6F7B997C24}" dt="2021-07-15T05:16:53.540" v="425"/>
          <ac:spMkLst>
            <pc:docMk/>
            <pc:sldMk cId="800540200" sldId="377"/>
            <ac:spMk id="15" creationId="{DC8A453E-44AE-4D6D-A3DF-CE5499F3173D}"/>
          </ac:spMkLst>
        </pc:spChg>
        <pc:spChg chg="add del mod">
          <ac:chgData name="NAVA VIEYRA, PABLO AGUSTIN" userId="S::nt703849@iteso.mx::1906551c-e10a-4b53-bf76-9495e42c3bb7" providerId="AD" clId="Web-{73751565-AA74-AF54-E156-BA6F7B997C24}" dt="2021-07-15T05:17:21.228" v="435"/>
          <ac:spMkLst>
            <pc:docMk/>
            <pc:sldMk cId="800540200" sldId="377"/>
            <ac:spMk id="17" creationId="{B16AF482-9D40-4162-8F84-96166822C8D5}"/>
          </ac:spMkLst>
        </pc:spChg>
        <pc:spChg chg="add del mod">
          <ac:chgData name="NAVA VIEYRA, PABLO AGUSTIN" userId="S::nt703849@iteso.mx::1906551c-e10a-4b53-bf76-9495e42c3bb7" providerId="AD" clId="Web-{73751565-AA74-AF54-E156-BA6F7B997C24}" dt="2021-07-15T05:17:30.587" v="440"/>
          <ac:spMkLst>
            <pc:docMk/>
            <pc:sldMk cId="800540200" sldId="377"/>
            <ac:spMk id="22" creationId="{D389189B-E27D-4E0F-9FDC-9876B3AB45AB}"/>
          </ac:spMkLst>
        </pc:spChg>
        <pc:picChg chg="add del mod ord">
          <ac:chgData name="NAVA VIEYRA, PABLO AGUSTIN" userId="S::nt703849@iteso.mx::1906551c-e10a-4b53-bf76-9495e42c3bb7" providerId="AD" clId="Web-{73751565-AA74-AF54-E156-BA6F7B997C24}" dt="2021-07-15T05:16:48.743" v="423"/>
          <ac:picMkLst>
            <pc:docMk/>
            <pc:sldMk cId="800540200" sldId="377"/>
            <ac:picMk id="12" creationId="{30FC6369-0B8B-4674-8C8C-83DE323F5406}"/>
          </ac:picMkLst>
        </pc:picChg>
        <pc:picChg chg="add del mod ord">
          <ac:chgData name="NAVA VIEYRA, PABLO AGUSTIN" userId="S::nt703849@iteso.mx::1906551c-e10a-4b53-bf76-9495e42c3bb7" providerId="AD" clId="Web-{73751565-AA74-AF54-E156-BA6F7B997C24}" dt="2021-07-15T05:17:17.509" v="433"/>
          <ac:picMkLst>
            <pc:docMk/>
            <pc:sldMk cId="800540200" sldId="377"/>
            <ac:picMk id="13" creationId="{B3B13535-EA13-41E9-8B8A-183AEAF0EB4E}"/>
          </ac:picMkLst>
        </pc:picChg>
        <pc:picChg chg="add mod ord modCrop">
          <ac:chgData name="NAVA VIEYRA, PABLO AGUSTIN" userId="S::nt703849@iteso.mx::1906551c-e10a-4b53-bf76-9495e42c3bb7" providerId="AD" clId="Web-{73751565-AA74-AF54-E156-BA6F7B997C24}" dt="2021-07-15T05:24:53.322" v="492" actId="14100"/>
          <ac:picMkLst>
            <pc:docMk/>
            <pc:sldMk cId="800540200" sldId="377"/>
            <ac:picMk id="18" creationId="{0463AC43-6212-4424-9CF9-57BE434B2149}"/>
          </ac:picMkLst>
        </pc:picChg>
        <pc:picChg chg="add del mod ord">
          <ac:chgData name="NAVA VIEYRA, PABLO AGUSTIN" userId="S::nt703849@iteso.mx::1906551c-e10a-4b53-bf76-9495e42c3bb7" providerId="AD" clId="Web-{73751565-AA74-AF54-E156-BA6F7B997C24}" dt="2021-07-15T05:17:25.072" v="438"/>
          <ac:picMkLst>
            <pc:docMk/>
            <pc:sldMk cId="800540200" sldId="377"/>
            <ac:picMk id="19" creationId="{3DA6BC50-0A10-4B97-8AF4-EE4B4BC593A7}"/>
          </ac:picMkLst>
        </pc:picChg>
        <pc:picChg chg="add mod modCrop">
          <ac:chgData name="NAVA VIEYRA, PABLO AGUSTIN" userId="S::nt703849@iteso.mx::1906551c-e10a-4b53-bf76-9495e42c3bb7" providerId="AD" clId="Web-{73751565-AA74-AF54-E156-BA6F7B997C24}" dt="2021-07-15T05:27:02.341" v="504" actId="1076"/>
          <ac:picMkLst>
            <pc:docMk/>
            <pc:sldMk cId="800540200" sldId="377"/>
            <ac:picMk id="20" creationId="{707F97FB-0E20-4396-926C-2082418A696D}"/>
          </ac:picMkLst>
        </pc:picChg>
      </pc:sldChg>
      <pc:sldChg chg="new">
        <pc:chgData name="NAVA VIEYRA, PABLO AGUSTIN" userId="S::nt703849@iteso.mx::1906551c-e10a-4b53-bf76-9495e42c3bb7" providerId="AD" clId="Web-{73751565-AA74-AF54-E156-BA6F7B997C24}" dt="2021-07-15T05:23:51.618" v="486"/>
        <pc:sldMkLst>
          <pc:docMk/>
          <pc:sldMk cId="1487717681" sldId="378"/>
        </pc:sldMkLst>
      </pc:sldChg>
      <pc:sldChg chg="addSp delSp modSp new mod ord chgLayout">
        <pc:chgData name="NAVA VIEYRA, PABLO AGUSTIN" userId="S::nt703849@iteso.mx::1906551c-e10a-4b53-bf76-9495e42c3bb7" providerId="AD" clId="Web-{73751565-AA74-AF54-E156-BA6F7B997C24}" dt="2021-07-15T05:33:09.412" v="572" actId="20577"/>
        <pc:sldMkLst>
          <pc:docMk/>
          <pc:sldMk cId="1803724083" sldId="379"/>
        </pc:sldMkLst>
        <pc:spChg chg="mod ord">
          <ac:chgData name="NAVA VIEYRA, PABLO AGUSTIN" userId="S::nt703849@iteso.mx::1906551c-e10a-4b53-bf76-9495e42c3bb7" providerId="AD" clId="Web-{73751565-AA74-AF54-E156-BA6F7B997C24}" dt="2021-07-15T05:33:09.412" v="572" actId="20577"/>
          <ac:spMkLst>
            <pc:docMk/>
            <pc:sldMk cId="1803724083" sldId="379"/>
            <ac:spMk id="2" creationId="{E3946058-8F5B-439B-BF9A-D681FD95C0E9}"/>
          </ac:spMkLst>
        </pc:spChg>
        <pc:spChg chg="del">
          <ac:chgData name="NAVA VIEYRA, PABLO AGUSTIN" userId="S::nt703849@iteso.mx::1906551c-e10a-4b53-bf76-9495e42c3bb7" providerId="AD" clId="Web-{73751565-AA74-AF54-E156-BA6F7B997C24}" dt="2021-07-15T05:27:45.201" v="507"/>
          <ac:spMkLst>
            <pc:docMk/>
            <pc:sldMk cId="1803724083" sldId="379"/>
            <ac:spMk id="3" creationId="{05C952D4-3F6B-4429-947C-BE67002F43CC}"/>
          </ac:spMkLst>
        </pc:spChg>
        <pc:spChg chg="del">
          <ac:chgData name="NAVA VIEYRA, PABLO AGUSTIN" userId="S::nt703849@iteso.mx::1906551c-e10a-4b53-bf76-9495e42c3bb7" providerId="AD" clId="Web-{73751565-AA74-AF54-E156-BA6F7B997C24}" dt="2021-07-15T05:27:45.201" v="507"/>
          <ac:spMkLst>
            <pc:docMk/>
            <pc:sldMk cId="1803724083" sldId="379"/>
            <ac:spMk id="4" creationId="{CA388BA2-2A7A-41BE-B000-AE24A30E88B9}"/>
          </ac:spMkLst>
        </pc:spChg>
        <pc:spChg chg="del">
          <ac:chgData name="NAVA VIEYRA, PABLO AGUSTIN" userId="S::nt703849@iteso.mx::1906551c-e10a-4b53-bf76-9495e42c3bb7" providerId="AD" clId="Web-{73751565-AA74-AF54-E156-BA6F7B997C24}" dt="2021-07-15T05:27:45.201" v="507"/>
          <ac:spMkLst>
            <pc:docMk/>
            <pc:sldMk cId="1803724083" sldId="379"/>
            <ac:spMk id="5" creationId="{6F6D5A56-D9A1-40AF-ACFC-E7C05E50A20C}"/>
          </ac:spMkLst>
        </pc:spChg>
        <pc:spChg chg="del">
          <ac:chgData name="NAVA VIEYRA, PABLO AGUSTIN" userId="S::nt703849@iteso.mx::1906551c-e10a-4b53-bf76-9495e42c3bb7" providerId="AD" clId="Web-{73751565-AA74-AF54-E156-BA6F7B997C24}" dt="2021-07-15T05:27:45.201" v="507"/>
          <ac:spMkLst>
            <pc:docMk/>
            <pc:sldMk cId="1803724083" sldId="379"/>
            <ac:spMk id="6" creationId="{DC9EDC58-592A-49A0-9039-BA9DD834523E}"/>
          </ac:spMkLst>
        </pc:spChg>
        <pc:spChg chg="del">
          <ac:chgData name="NAVA VIEYRA, PABLO AGUSTIN" userId="S::nt703849@iteso.mx::1906551c-e10a-4b53-bf76-9495e42c3bb7" providerId="AD" clId="Web-{73751565-AA74-AF54-E156-BA6F7B997C24}" dt="2021-07-15T05:27:45.201" v="507"/>
          <ac:spMkLst>
            <pc:docMk/>
            <pc:sldMk cId="1803724083" sldId="379"/>
            <ac:spMk id="7" creationId="{79B1930B-A683-4D09-B146-CF2A1D0C875E}"/>
          </ac:spMkLst>
        </pc:spChg>
        <pc:spChg chg="del">
          <ac:chgData name="NAVA VIEYRA, PABLO AGUSTIN" userId="S::nt703849@iteso.mx::1906551c-e10a-4b53-bf76-9495e42c3bb7" providerId="AD" clId="Web-{73751565-AA74-AF54-E156-BA6F7B997C24}" dt="2021-07-15T05:27:45.201" v="507"/>
          <ac:spMkLst>
            <pc:docMk/>
            <pc:sldMk cId="1803724083" sldId="379"/>
            <ac:spMk id="8" creationId="{AF4B7A8F-C7F0-4400-9A89-1F9E73D487B3}"/>
          </ac:spMkLst>
        </pc:spChg>
        <pc:spChg chg="del">
          <ac:chgData name="NAVA VIEYRA, PABLO AGUSTIN" userId="S::nt703849@iteso.mx::1906551c-e10a-4b53-bf76-9495e42c3bb7" providerId="AD" clId="Web-{73751565-AA74-AF54-E156-BA6F7B997C24}" dt="2021-07-15T05:27:45.201" v="507"/>
          <ac:spMkLst>
            <pc:docMk/>
            <pc:sldMk cId="1803724083" sldId="379"/>
            <ac:spMk id="9" creationId="{DA90C574-7AFB-4EAC-BC14-764AA825E95C}"/>
          </ac:spMkLst>
        </pc:spChg>
        <pc:spChg chg="del">
          <ac:chgData name="NAVA VIEYRA, PABLO AGUSTIN" userId="S::nt703849@iteso.mx::1906551c-e10a-4b53-bf76-9495e42c3bb7" providerId="AD" clId="Web-{73751565-AA74-AF54-E156-BA6F7B997C24}" dt="2021-07-15T05:27:45.201" v="507"/>
          <ac:spMkLst>
            <pc:docMk/>
            <pc:sldMk cId="1803724083" sldId="379"/>
            <ac:spMk id="10" creationId="{FC0A1E71-C47C-4472-8DD7-F5932CE6AB61}"/>
          </ac:spMkLst>
        </pc:spChg>
        <pc:spChg chg="del">
          <ac:chgData name="NAVA VIEYRA, PABLO AGUSTIN" userId="S::nt703849@iteso.mx::1906551c-e10a-4b53-bf76-9495e42c3bb7" providerId="AD" clId="Web-{73751565-AA74-AF54-E156-BA6F7B997C24}" dt="2021-07-15T05:27:45.201" v="507"/>
          <ac:spMkLst>
            <pc:docMk/>
            <pc:sldMk cId="1803724083" sldId="379"/>
            <ac:spMk id="11" creationId="{D74FD569-82DE-4E96-A9FB-C7E0FB8E31D4}"/>
          </ac:spMkLst>
        </pc:spChg>
        <pc:spChg chg="del">
          <ac:chgData name="NAVA VIEYRA, PABLO AGUSTIN" userId="S::nt703849@iteso.mx::1906551c-e10a-4b53-bf76-9495e42c3bb7" providerId="AD" clId="Web-{73751565-AA74-AF54-E156-BA6F7B997C24}" dt="2021-07-15T05:27:45.201" v="507"/>
          <ac:spMkLst>
            <pc:docMk/>
            <pc:sldMk cId="1803724083" sldId="379"/>
            <ac:spMk id="12" creationId="{BA9A51E6-EAEF-4BE2-A4C2-FFE42FFF08C2}"/>
          </ac:spMkLst>
        </pc:spChg>
        <pc:spChg chg="mod ord">
          <ac:chgData name="NAVA VIEYRA, PABLO AGUSTIN" userId="S::nt703849@iteso.mx::1906551c-e10a-4b53-bf76-9495e42c3bb7" providerId="AD" clId="Web-{73751565-AA74-AF54-E156-BA6F7B997C24}" dt="2021-07-15T05:27:45.201" v="507"/>
          <ac:spMkLst>
            <pc:docMk/>
            <pc:sldMk cId="1803724083" sldId="379"/>
            <ac:spMk id="13" creationId="{32E1C65F-5A07-4AE1-97B5-8D29636765E9}"/>
          </ac:spMkLst>
        </pc:spChg>
        <pc:spChg chg="mod ord">
          <ac:chgData name="NAVA VIEYRA, PABLO AGUSTIN" userId="S::nt703849@iteso.mx::1906551c-e10a-4b53-bf76-9495e42c3bb7" providerId="AD" clId="Web-{73751565-AA74-AF54-E156-BA6F7B997C24}" dt="2021-07-15T05:27:45.201" v="507"/>
          <ac:spMkLst>
            <pc:docMk/>
            <pc:sldMk cId="1803724083" sldId="379"/>
            <ac:spMk id="14" creationId="{D6A1DE38-501F-40A4-9E04-866E0ABC4F2F}"/>
          </ac:spMkLst>
        </pc:spChg>
        <pc:spChg chg="mod ord">
          <ac:chgData name="NAVA VIEYRA, PABLO AGUSTIN" userId="S::nt703849@iteso.mx::1906551c-e10a-4b53-bf76-9495e42c3bb7" providerId="AD" clId="Web-{73751565-AA74-AF54-E156-BA6F7B997C24}" dt="2021-07-15T05:27:45.201" v="507"/>
          <ac:spMkLst>
            <pc:docMk/>
            <pc:sldMk cId="1803724083" sldId="379"/>
            <ac:spMk id="15" creationId="{7A55EF30-8C12-4F82-B27F-2EBF6B7EEB75}"/>
          </ac:spMkLst>
        </pc:spChg>
        <pc:spChg chg="add mod ord">
          <ac:chgData name="NAVA VIEYRA, PABLO AGUSTIN" userId="S::nt703849@iteso.mx::1906551c-e10a-4b53-bf76-9495e42c3bb7" providerId="AD" clId="Web-{73751565-AA74-AF54-E156-BA6F7B997C24}" dt="2021-07-15T05:27:45.201" v="507"/>
          <ac:spMkLst>
            <pc:docMk/>
            <pc:sldMk cId="1803724083" sldId="379"/>
            <ac:spMk id="16" creationId="{8BF2D78C-2D0E-4A0F-8537-C74058AE68CC}"/>
          </ac:spMkLst>
        </pc:spChg>
      </pc:sldChg>
      <pc:sldChg chg="delSp modSp add replId">
        <pc:chgData name="NAVA VIEYRA, PABLO AGUSTIN" userId="S::nt703849@iteso.mx::1906551c-e10a-4b53-bf76-9495e42c3bb7" providerId="AD" clId="Web-{73751565-AA74-AF54-E156-BA6F7B997C24}" dt="2021-07-15T05:32:22.926" v="542"/>
        <pc:sldMkLst>
          <pc:docMk/>
          <pc:sldMk cId="2576971354" sldId="380"/>
        </pc:sldMkLst>
        <pc:spChg chg="mod">
          <ac:chgData name="NAVA VIEYRA, PABLO AGUSTIN" userId="S::nt703849@iteso.mx::1906551c-e10a-4b53-bf76-9495e42c3bb7" providerId="AD" clId="Web-{73751565-AA74-AF54-E156-BA6F7B997C24}" dt="2021-07-15T05:28:53.297" v="531" actId="20577"/>
          <ac:spMkLst>
            <pc:docMk/>
            <pc:sldMk cId="2576971354" sldId="380"/>
            <ac:spMk id="16" creationId="{A4890A54-CD28-490E-BDB7-F0500F8F03D4}"/>
          </ac:spMkLst>
        </pc:spChg>
        <pc:picChg chg="del">
          <ac:chgData name="NAVA VIEYRA, PABLO AGUSTIN" userId="S::nt703849@iteso.mx::1906551c-e10a-4b53-bf76-9495e42c3bb7" providerId="AD" clId="Web-{73751565-AA74-AF54-E156-BA6F7B997C24}" dt="2021-07-15T05:32:22.926" v="542"/>
          <ac:picMkLst>
            <pc:docMk/>
            <pc:sldMk cId="2576971354" sldId="380"/>
            <ac:picMk id="23" creationId="{8647F4C8-0837-4BE5-B188-6BE371FB9B29}"/>
          </ac:picMkLst>
        </pc:picChg>
      </pc:sldChg>
      <pc:sldChg chg="addSp delSp modSp add replId">
        <pc:chgData name="NAVA VIEYRA, PABLO AGUSTIN" userId="S::nt703849@iteso.mx::1906551c-e10a-4b53-bf76-9495e42c3bb7" providerId="AD" clId="Web-{73751565-AA74-AF54-E156-BA6F7B997C24}" dt="2021-07-15T05:32:27.130" v="544"/>
        <pc:sldMkLst>
          <pc:docMk/>
          <pc:sldMk cId="646898282" sldId="381"/>
        </pc:sldMkLst>
        <pc:picChg chg="add mod">
          <ac:chgData name="NAVA VIEYRA, PABLO AGUSTIN" userId="S::nt703849@iteso.mx::1906551c-e10a-4b53-bf76-9495e42c3bb7" providerId="AD" clId="Web-{73751565-AA74-AF54-E156-BA6F7B997C24}" dt="2021-07-15T05:32:27.130" v="544"/>
          <ac:picMkLst>
            <pc:docMk/>
            <pc:sldMk cId="646898282" sldId="381"/>
            <ac:picMk id="2" creationId="{C25E10F4-080C-4371-B6DE-E7916E473B66}"/>
          </ac:picMkLst>
        </pc:picChg>
        <pc:picChg chg="del">
          <ac:chgData name="NAVA VIEYRA, PABLO AGUSTIN" userId="S::nt703849@iteso.mx::1906551c-e10a-4b53-bf76-9495e42c3bb7" providerId="AD" clId="Web-{73751565-AA74-AF54-E156-BA6F7B997C24}" dt="2021-07-15T05:32:26.348" v="543"/>
          <ac:picMkLst>
            <pc:docMk/>
            <pc:sldMk cId="646898282" sldId="381"/>
            <ac:picMk id="20" creationId="{3E32AD97-D1DD-4DAC-9264-AF2F30370612}"/>
          </ac:picMkLst>
        </pc:picChg>
      </pc:sldChg>
      <pc:sldMasterChg chg="modSldLayout">
        <pc:chgData name="NAVA VIEYRA, PABLO AGUSTIN" userId="S::nt703849@iteso.mx::1906551c-e10a-4b53-bf76-9495e42c3bb7" providerId="AD" clId="Web-{73751565-AA74-AF54-E156-BA6F7B997C24}" dt="2021-07-15T03:27:28.422" v="338"/>
        <pc:sldMasterMkLst>
          <pc:docMk/>
          <pc:sldMasterMk cId="3515892240" sldId="2147483658"/>
        </pc:sldMasterMkLst>
        <pc:sldLayoutChg chg="replId">
          <pc:chgData name="NAVA VIEYRA, PABLO AGUSTIN" userId="S::nt703849@iteso.mx::1906551c-e10a-4b53-bf76-9495e42c3bb7" providerId="AD" clId="Web-{73751565-AA74-AF54-E156-BA6F7B997C24}" dt="2021-07-15T03:27:28.422" v="338"/>
          <pc:sldLayoutMkLst>
            <pc:docMk/>
            <pc:sldMasterMk cId="3515892240" sldId="2147483658"/>
            <pc:sldLayoutMk cId="4227948718" sldId="2147483688"/>
          </pc:sldLayoutMkLst>
        </pc:sldLayoutChg>
        <pc:sldLayoutChg chg="replId">
          <pc:chgData name="NAVA VIEYRA, PABLO AGUSTIN" userId="S::nt703849@iteso.mx::1906551c-e10a-4b53-bf76-9495e42c3bb7" providerId="AD" clId="Web-{73751565-AA74-AF54-E156-BA6F7B997C24}" dt="2021-07-15T03:27:28.422" v="338"/>
          <pc:sldLayoutMkLst>
            <pc:docMk/>
            <pc:sldMasterMk cId="3515892240" sldId="2147483658"/>
            <pc:sldLayoutMk cId="306013587" sldId="2147483692"/>
          </pc:sldLayoutMkLst>
        </pc:sldLayoutChg>
        <pc:sldLayoutChg chg="replId">
          <pc:chgData name="NAVA VIEYRA, PABLO AGUSTIN" userId="S::nt703849@iteso.mx::1906551c-e10a-4b53-bf76-9495e42c3bb7" providerId="AD" clId="Web-{73751565-AA74-AF54-E156-BA6F7B997C24}" dt="2021-07-15T03:27:28.422" v="338"/>
          <pc:sldLayoutMkLst>
            <pc:docMk/>
            <pc:sldMasterMk cId="3515892240" sldId="2147483658"/>
            <pc:sldLayoutMk cId="4093066419" sldId="2147483693"/>
          </pc:sldLayoutMkLst>
        </pc:sldLayoutChg>
      </pc:sldMasterChg>
      <pc:sldMasterChg chg="add del addSldLayout delSldLayout">
        <pc:chgData name="NAVA VIEYRA, PABLO AGUSTIN" userId="S::nt703849@iteso.mx::1906551c-e10a-4b53-bf76-9495e42c3bb7" providerId="AD" clId="Web-{73751565-AA74-AF54-E156-BA6F7B997C24}" dt="2021-07-15T03:27:28.422" v="338"/>
        <pc:sldMasterMkLst>
          <pc:docMk/>
          <pc:sldMasterMk cId="900290104" sldId="2147483699"/>
        </pc:sldMasterMkLst>
        <pc:sldLayoutChg chg="add del">
          <pc:chgData name="NAVA VIEYRA, PABLO AGUSTIN" userId="S::nt703849@iteso.mx::1906551c-e10a-4b53-bf76-9495e42c3bb7" providerId="AD" clId="Web-{73751565-AA74-AF54-E156-BA6F7B997C24}" dt="2021-07-15T03:27:28.422" v="338"/>
          <pc:sldLayoutMkLst>
            <pc:docMk/>
            <pc:sldMasterMk cId="900290104" sldId="2147483699"/>
            <pc:sldLayoutMk cId="3002394561" sldId="2147483688"/>
          </pc:sldLayoutMkLst>
        </pc:sldLayoutChg>
        <pc:sldLayoutChg chg="add del">
          <pc:chgData name="NAVA VIEYRA, PABLO AGUSTIN" userId="S::nt703849@iteso.mx::1906551c-e10a-4b53-bf76-9495e42c3bb7" providerId="AD" clId="Web-{73751565-AA74-AF54-E156-BA6F7B997C24}" dt="2021-07-15T03:27:28.422" v="338"/>
          <pc:sldLayoutMkLst>
            <pc:docMk/>
            <pc:sldMasterMk cId="900290104" sldId="2147483699"/>
            <pc:sldLayoutMk cId="1471855517" sldId="2147483689"/>
          </pc:sldLayoutMkLst>
        </pc:sldLayoutChg>
        <pc:sldLayoutChg chg="add del">
          <pc:chgData name="NAVA VIEYRA, PABLO AGUSTIN" userId="S::nt703849@iteso.mx::1906551c-e10a-4b53-bf76-9495e42c3bb7" providerId="AD" clId="Web-{73751565-AA74-AF54-E156-BA6F7B997C24}" dt="2021-07-15T03:27:28.422" v="338"/>
          <pc:sldLayoutMkLst>
            <pc:docMk/>
            <pc:sldMasterMk cId="900290104" sldId="2147483699"/>
            <pc:sldLayoutMk cId="388312152" sldId="2147483690"/>
          </pc:sldLayoutMkLst>
        </pc:sldLayoutChg>
        <pc:sldLayoutChg chg="add del">
          <pc:chgData name="NAVA VIEYRA, PABLO AGUSTIN" userId="S::nt703849@iteso.mx::1906551c-e10a-4b53-bf76-9495e42c3bb7" providerId="AD" clId="Web-{73751565-AA74-AF54-E156-BA6F7B997C24}" dt="2021-07-15T03:27:28.422" v="338"/>
          <pc:sldLayoutMkLst>
            <pc:docMk/>
            <pc:sldMasterMk cId="900290104" sldId="2147483699"/>
            <pc:sldLayoutMk cId="610917021" sldId="2147483691"/>
          </pc:sldLayoutMkLst>
        </pc:sldLayoutChg>
        <pc:sldLayoutChg chg="add del">
          <pc:chgData name="NAVA VIEYRA, PABLO AGUSTIN" userId="S::nt703849@iteso.mx::1906551c-e10a-4b53-bf76-9495e42c3bb7" providerId="AD" clId="Web-{73751565-AA74-AF54-E156-BA6F7B997C24}" dt="2021-07-15T03:27:28.422" v="338"/>
          <pc:sldLayoutMkLst>
            <pc:docMk/>
            <pc:sldMasterMk cId="900290104" sldId="2147483699"/>
            <pc:sldLayoutMk cId="3502180224" sldId="2147483692"/>
          </pc:sldLayoutMkLst>
        </pc:sldLayoutChg>
        <pc:sldLayoutChg chg="add del">
          <pc:chgData name="NAVA VIEYRA, PABLO AGUSTIN" userId="S::nt703849@iteso.mx::1906551c-e10a-4b53-bf76-9495e42c3bb7" providerId="AD" clId="Web-{73751565-AA74-AF54-E156-BA6F7B997C24}" dt="2021-07-15T03:27:28.422" v="338"/>
          <pc:sldLayoutMkLst>
            <pc:docMk/>
            <pc:sldMasterMk cId="900290104" sldId="2147483699"/>
            <pc:sldLayoutMk cId="2414468650" sldId="2147483693"/>
          </pc:sldLayoutMkLst>
        </pc:sldLayoutChg>
        <pc:sldLayoutChg chg="add del">
          <pc:chgData name="NAVA VIEYRA, PABLO AGUSTIN" userId="S::nt703849@iteso.mx::1906551c-e10a-4b53-bf76-9495e42c3bb7" providerId="AD" clId="Web-{73751565-AA74-AF54-E156-BA6F7B997C24}" dt="2021-07-15T03:27:28.422" v="338"/>
          <pc:sldLayoutMkLst>
            <pc:docMk/>
            <pc:sldMasterMk cId="900290104" sldId="2147483699"/>
            <pc:sldLayoutMk cId="3175142272" sldId="2147483694"/>
          </pc:sldLayoutMkLst>
        </pc:sldLayoutChg>
        <pc:sldLayoutChg chg="add del">
          <pc:chgData name="NAVA VIEYRA, PABLO AGUSTIN" userId="S::nt703849@iteso.mx::1906551c-e10a-4b53-bf76-9495e42c3bb7" providerId="AD" clId="Web-{73751565-AA74-AF54-E156-BA6F7B997C24}" dt="2021-07-15T03:27:28.422" v="338"/>
          <pc:sldLayoutMkLst>
            <pc:docMk/>
            <pc:sldMasterMk cId="900290104" sldId="2147483699"/>
            <pc:sldLayoutMk cId="3785772039" sldId="2147483695"/>
          </pc:sldLayoutMkLst>
        </pc:sldLayoutChg>
        <pc:sldLayoutChg chg="add del">
          <pc:chgData name="NAVA VIEYRA, PABLO AGUSTIN" userId="S::nt703849@iteso.mx::1906551c-e10a-4b53-bf76-9495e42c3bb7" providerId="AD" clId="Web-{73751565-AA74-AF54-E156-BA6F7B997C24}" dt="2021-07-15T03:27:28.422" v="338"/>
          <pc:sldLayoutMkLst>
            <pc:docMk/>
            <pc:sldMasterMk cId="900290104" sldId="2147483699"/>
            <pc:sldLayoutMk cId="3335671302" sldId="2147483696"/>
          </pc:sldLayoutMkLst>
        </pc:sldLayoutChg>
        <pc:sldLayoutChg chg="add del">
          <pc:chgData name="NAVA VIEYRA, PABLO AGUSTIN" userId="S::nt703849@iteso.mx::1906551c-e10a-4b53-bf76-9495e42c3bb7" providerId="AD" clId="Web-{73751565-AA74-AF54-E156-BA6F7B997C24}" dt="2021-07-15T03:27:28.422" v="338"/>
          <pc:sldLayoutMkLst>
            <pc:docMk/>
            <pc:sldMasterMk cId="900290104" sldId="2147483699"/>
            <pc:sldLayoutMk cId="4038024121" sldId="2147483697"/>
          </pc:sldLayoutMkLst>
        </pc:sldLayoutChg>
        <pc:sldLayoutChg chg="add del">
          <pc:chgData name="NAVA VIEYRA, PABLO AGUSTIN" userId="S::nt703849@iteso.mx::1906551c-e10a-4b53-bf76-9495e42c3bb7" providerId="AD" clId="Web-{73751565-AA74-AF54-E156-BA6F7B997C24}" dt="2021-07-15T03:27:28.422" v="338"/>
          <pc:sldLayoutMkLst>
            <pc:docMk/>
            <pc:sldMasterMk cId="900290104" sldId="2147483699"/>
            <pc:sldLayoutMk cId="2615794719" sldId="2147483698"/>
          </pc:sldLayoutMkLst>
        </pc:sldLayoutChg>
      </pc:sldMasterChg>
    </pc:docChg>
  </pc:docChgLst>
  <pc:docChgLst>
    <pc:chgData name="NAVA VIEYRA, PABLO AGUSTIN" userId="S::nt703849@iteso.mx::1906551c-e10a-4b53-bf76-9495e42c3bb7" providerId="AD" clId="Web-{64C48CD7-34D0-78A7-C206-4C5469C5654E}"/>
    <pc:docChg chg="addSld delSld modSld sldOrd">
      <pc:chgData name="NAVA VIEYRA, PABLO AGUSTIN" userId="S::nt703849@iteso.mx::1906551c-e10a-4b53-bf76-9495e42c3bb7" providerId="AD" clId="Web-{64C48CD7-34D0-78A7-C206-4C5469C5654E}" dt="2021-07-15T10:42:50.661" v="891" actId="1076"/>
      <pc:docMkLst>
        <pc:docMk/>
      </pc:docMkLst>
      <pc:sldChg chg="modSp">
        <pc:chgData name="NAVA VIEYRA, PABLO AGUSTIN" userId="S::nt703849@iteso.mx::1906551c-e10a-4b53-bf76-9495e42c3bb7" providerId="AD" clId="Web-{64C48CD7-34D0-78A7-C206-4C5469C5654E}" dt="2021-07-15T10:16:42.594" v="715" actId="20577"/>
        <pc:sldMkLst>
          <pc:docMk/>
          <pc:sldMk cId="2336677316" sldId="343"/>
        </pc:sldMkLst>
        <pc:spChg chg="mod">
          <ac:chgData name="NAVA VIEYRA, PABLO AGUSTIN" userId="S::nt703849@iteso.mx::1906551c-e10a-4b53-bf76-9495e42c3bb7" providerId="AD" clId="Web-{64C48CD7-34D0-78A7-C206-4C5469C5654E}" dt="2021-07-15T10:16:42.594" v="715" actId="20577"/>
          <ac:spMkLst>
            <pc:docMk/>
            <pc:sldMk cId="2336677316" sldId="343"/>
            <ac:spMk id="2" creationId="{51DF3D98-3C30-4CFC-8643-C81E829C8C25}"/>
          </ac:spMkLst>
        </pc:spChg>
      </pc:sldChg>
      <pc:sldChg chg="del">
        <pc:chgData name="NAVA VIEYRA, PABLO AGUSTIN" userId="S::nt703849@iteso.mx::1906551c-e10a-4b53-bf76-9495e42c3bb7" providerId="AD" clId="Web-{64C48CD7-34D0-78A7-C206-4C5469C5654E}" dt="2021-07-15T10:12:02.354" v="693"/>
        <pc:sldMkLst>
          <pc:docMk/>
          <pc:sldMk cId="188845726" sldId="356"/>
        </pc:sldMkLst>
      </pc:sldChg>
      <pc:sldChg chg="addSp delSp modSp mod chgLayout">
        <pc:chgData name="NAVA VIEYRA, PABLO AGUSTIN" userId="S::nt703849@iteso.mx::1906551c-e10a-4b53-bf76-9495e42c3bb7" providerId="AD" clId="Web-{64C48CD7-34D0-78A7-C206-4C5469C5654E}" dt="2021-07-15T10:11:38.556" v="688"/>
        <pc:sldMkLst>
          <pc:docMk/>
          <pc:sldMk cId="495483412" sldId="363"/>
        </pc:sldMkLst>
        <pc:spChg chg="add mod ord">
          <ac:chgData name="NAVA VIEYRA, PABLO AGUSTIN" userId="S::nt703849@iteso.mx::1906551c-e10a-4b53-bf76-9495e42c3bb7" providerId="AD" clId="Web-{64C48CD7-34D0-78A7-C206-4C5469C5654E}" dt="2021-07-15T09:10:20.847" v="447" actId="20577"/>
          <ac:spMkLst>
            <pc:docMk/>
            <pc:sldMk cId="495483412" sldId="363"/>
            <ac:spMk id="2" creationId="{F996FF14-3BF1-4E65-BB35-8340E26098C2}"/>
          </ac:spMkLst>
        </pc:spChg>
        <pc:spChg chg="del mod ord">
          <ac:chgData name="NAVA VIEYRA, PABLO AGUSTIN" userId="S::nt703849@iteso.mx::1906551c-e10a-4b53-bf76-9495e42c3bb7" providerId="AD" clId="Web-{64C48CD7-34D0-78A7-C206-4C5469C5654E}" dt="2021-07-15T09:06:21.817" v="421"/>
          <ac:spMkLst>
            <pc:docMk/>
            <pc:sldMk cId="495483412" sldId="363"/>
            <ac:spMk id="3" creationId="{A5ABDF8F-0AD5-5C43-9EF3-8679B9897E01}"/>
          </ac:spMkLst>
        </pc:spChg>
        <pc:spChg chg="del mod ord">
          <ac:chgData name="NAVA VIEYRA, PABLO AGUSTIN" userId="S::nt703849@iteso.mx::1906551c-e10a-4b53-bf76-9495e42c3bb7" providerId="AD" clId="Web-{64C48CD7-34D0-78A7-C206-4C5469C5654E}" dt="2021-07-15T09:06:23.083" v="422"/>
          <ac:spMkLst>
            <pc:docMk/>
            <pc:sldMk cId="495483412" sldId="363"/>
            <ac:spMk id="4" creationId="{7782A119-28D1-B54D-A879-A0DDEC296674}"/>
          </ac:spMkLst>
        </pc:spChg>
        <pc:spChg chg="del mod ord">
          <ac:chgData name="NAVA VIEYRA, PABLO AGUSTIN" userId="S::nt703849@iteso.mx::1906551c-e10a-4b53-bf76-9495e42c3bb7" providerId="AD" clId="Web-{64C48CD7-34D0-78A7-C206-4C5469C5654E}" dt="2021-07-15T09:06:19.020" v="419"/>
          <ac:spMkLst>
            <pc:docMk/>
            <pc:sldMk cId="495483412" sldId="363"/>
            <ac:spMk id="5" creationId="{B55E5840-ED0D-0349-88F3-4E90A0094985}"/>
          </ac:spMkLst>
        </pc:spChg>
        <pc:spChg chg="del mod ord">
          <ac:chgData name="NAVA VIEYRA, PABLO AGUSTIN" userId="S::nt703849@iteso.mx::1906551c-e10a-4b53-bf76-9495e42c3bb7" providerId="AD" clId="Web-{64C48CD7-34D0-78A7-C206-4C5469C5654E}" dt="2021-07-15T09:06:17.677" v="418"/>
          <ac:spMkLst>
            <pc:docMk/>
            <pc:sldMk cId="495483412" sldId="363"/>
            <ac:spMk id="6" creationId="{34801285-85FB-FD43-9631-322998389AF0}"/>
          </ac:spMkLst>
        </pc:spChg>
        <pc:spChg chg="del mod ord">
          <ac:chgData name="NAVA VIEYRA, PABLO AGUSTIN" userId="S::nt703849@iteso.mx::1906551c-e10a-4b53-bf76-9495e42c3bb7" providerId="AD" clId="Web-{64C48CD7-34D0-78A7-C206-4C5469C5654E}" dt="2021-07-15T09:06:39.850" v="441"/>
          <ac:spMkLst>
            <pc:docMk/>
            <pc:sldMk cId="495483412" sldId="363"/>
            <ac:spMk id="7" creationId="{8820E658-15B8-6C4B-A736-3D894774670E}"/>
          </ac:spMkLst>
        </pc:spChg>
        <pc:spChg chg="del mod ord">
          <ac:chgData name="NAVA VIEYRA, PABLO AGUSTIN" userId="S::nt703849@iteso.mx::1906551c-e10a-4b53-bf76-9495e42c3bb7" providerId="AD" clId="Web-{64C48CD7-34D0-78A7-C206-4C5469C5654E}" dt="2021-07-15T09:06:48.022" v="445"/>
          <ac:spMkLst>
            <pc:docMk/>
            <pc:sldMk cId="495483412" sldId="363"/>
            <ac:spMk id="8" creationId="{7F52F621-1B1F-5E49-939F-12BD1A0FD522}"/>
          </ac:spMkLst>
        </pc:spChg>
        <pc:spChg chg="mod ord">
          <ac:chgData name="NAVA VIEYRA, PABLO AGUSTIN" userId="S::nt703849@iteso.mx::1906551c-e10a-4b53-bf76-9495e42c3bb7" providerId="AD" clId="Web-{64C48CD7-34D0-78A7-C206-4C5469C5654E}" dt="2021-07-15T09:06:13.395" v="415"/>
          <ac:spMkLst>
            <pc:docMk/>
            <pc:sldMk cId="495483412" sldId="363"/>
            <ac:spMk id="9" creationId="{AFD06229-BFA1-7D4D-B1E0-0A9F7FBF1F7E}"/>
          </ac:spMkLst>
        </pc:spChg>
        <pc:spChg chg="mod ord">
          <ac:chgData name="NAVA VIEYRA, PABLO AGUSTIN" userId="S::nt703849@iteso.mx::1906551c-e10a-4b53-bf76-9495e42c3bb7" providerId="AD" clId="Web-{64C48CD7-34D0-78A7-C206-4C5469C5654E}" dt="2021-07-15T09:06:13.395" v="415"/>
          <ac:spMkLst>
            <pc:docMk/>
            <pc:sldMk cId="495483412" sldId="363"/>
            <ac:spMk id="10" creationId="{56278D20-060E-1942-9A72-E600C02A8208}"/>
          </ac:spMkLst>
        </pc:spChg>
        <pc:spChg chg="mod ord">
          <ac:chgData name="NAVA VIEYRA, PABLO AGUSTIN" userId="S::nt703849@iteso.mx::1906551c-e10a-4b53-bf76-9495e42c3bb7" providerId="AD" clId="Web-{64C48CD7-34D0-78A7-C206-4C5469C5654E}" dt="2021-07-15T09:06:13.395" v="415"/>
          <ac:spMkLst>
            <pc:docMk/>
            <pc:sldMk cId="495483412" sldId="363"/>
            <ac:spMk id="11" creationId="{8B50C3FA-D20D-3049-9C7F-6F37D4E022C5}"/>
          </ac:spMkLst>
        </pc:spChg>
        <pc:spChg chg="del mod">
          <ac:chgData name="NAVA VIEYRA, PABLO AGUSTIN" userId="S::nt703849@iteso.mx::1906551c-e10a-4b53-bf76-9495e42c3bb7" providerId="AD" clId="Web-{64C48CD7-34D0-78A7-C206-4C5469C5654E}" dt="2021-07-15T09:06:26.661" v="423"/>
          <ac:spMkLst>
            <pc:docMk/>
            <pc:sldMk cId="495483412" sldId="363"/>
            <ac:spMk id="12" creationId="{554D6619-87A0-409F-81DB-34A1FDF21EE1}"/>
          </ac:spMkLst>
        </pc:spChg>
        <pc:spChg chg="add mod ord">
          <ac:chgData name="NAVA VIEYRA, PABLO AGUSTIN" userId="S::nt703849@iteso.mx::1906551c-e10a-4b53-bf76-9495e42c3bb7" providerId="AD" clId="Web-{64C48CD7-34D0-78A7-C206-4C5469C5654E}" dt="2021-07-15T09:06:13.395" v="415"/>
          <ac:spMkLst>
            <pc:docMk/>
            <pc:sldMk cId="495483412" sldId="363"/>
            <ac:spMk id="14" creationId="{618FBB61-B427-428A-9C0F-FF2B7C661894}"/>
          </ac:spMkLst>
        </pc:spChg>
        <pc:spChg chg="add del mod">
          <ac:chgData name="NAVA VIEYRA, PABLO AGUSTIN" userId="S::nt703849@iteso.mx::1906551c-e10a-4b53-bf76-9495e42c3bb7" providerId="AD" clId="Web-{64C48CD7-34D0-78A7-C206-4C5469C5654E}" dt="2021-07-15T09:06:28.224" v="424"/>
          <ac:spMkLst>
            <pc:docMk/>
            <pc:sldMk cId="495483412" sldId="363"/>
            <ac:spMk id="18" creationId="{9AB01DE0-699D-4415-8395-43A2BDF40C6E}"/>
          </ac:spMkLst>
        </pc:spChg>
        <pc:spChg chg="add del mod">
          <ac:chgData name="NAVA VIEYRA, PABLO AGUSTIN" userId="S::nt703849@iteso.mx::1906551c-e10a-4b53-bf76-9495e42c3bb7" providerId="AD" clId="Web-{64C48CD7-34D0-78A7-C206-4C5469C5654E}" dt="2021-07-15T10:11:38.556" v="688"/>
          <ac:spMkLst>
            <pc:docMk/>
            <pc:sldMk cId="495483412" sldId="363"/>
            <ac:spMk id="19" creationId="{2DE5EA83-E623-42F8-9478-1EFAFC8ECC05}"/>
          </ac:spMkLst>
        </pc:spChg>
        <pc:picChg chg="del">
          <ac:chgData name="NAVA VIEYRA, PABLO AGUSTIN" userId="S::nt703849@iteso.mx::1906551c-e10a-4b53-bf76-9495e42c3bb7" providerId="AD" clId="Web-{64C48CD7-34D0-78A7-C206-4C5469C5654E}" dt="2021-07-15T09:05:56.847" v="413"/>
          <ac:picMkLst>
            <pc:docMk/>
            <pc:sldMk cId="495483412" sldId="363"/>
            <ac:picMk id="13" creationId="{2FFEB40E-5FA4-44DB-89F3-C2A140389667}"/>
          </ac:picMkLst>
        </pc:picChg>
        <pc:picChg chg="del">
          <ac:chgData name="NAVA VIEYRA, PABLO AGUSTIN" userId="S::nt703849@iteso.mx::1906551c-e10a-4b53-bf76-9495e42c3bb7" providerId="AD" clId="Web-{64C48CD7-34D0-78A7-C206-4C5469C5654E}" dt="2021-07-15T09:05:56.160" v="412"/>
          <ac:picMkLst>
            <pc:docMk/>
            <pc:sldMk cId="495483412" sldId="363"/>
            <ac:picMk id="16" creationId="{0E06E994-B1A1-416A-9D6D-9647D5974C0E}"/>
          </ac:picMkLst>
        </pc:picChg>
        <pc:picChg chg="del">
          <ac:chgData name="NAVA VIEYRA, PABLO AGUSTIN" userId="S::nt703849@iteso.mx::1906551c-e10a-4b53-bf76-9495e42c3bb7" providerId="AD" clId="Web-{64C48CD7-34D0-78A7-C206-4C5469C5654E}" dt="2021-07-15T09:05:57.441" v="414"/>
          <ac:picMkLst>
            <pc:docMk/>
            <pc:sldMk cId="495483412" sldId="363"/>
            <ac:picMk id="17" creationId="{424AB02B-04C0-4A99-99C0-3E9FE5CD053B}"/>
          </ac:picMkLst>
        </pc:picChg>
      </pc:sldChg>
      <pc:sldChg chg="modSp">
        <pc:chgData name="NAVA VIEYRA, PABLO AGUSTIN" userId="S::nt703849@iteso.mx::1906551c-e10a-4b53-bf76-9495e42c3bb7" providerId="AD" clId="Web-{64C48CD7-34D0-78A7-C206-4C5469C5654E}" dt="2021-07-15T07:01:07.739" v="88" actId="1076"/>
        <pc:sldMkLst>
          <pc:docMk/>
          <pc:sldMk cId="643842168" sldId="364"/>
        </pc:sldMkLst>
        <pc:spChg chg="mod">
          <ac:chgData name="NAVA VIEYRA, PABLO AGUSTIN" userId="S::nt703849@iteso.mx::1906551c-e10a-4b53-bf76-9495e42c3bb7" providerId="AD" clId="Web-{64C48CD7-34D0-78A7-C206-4C5469C5654E}" dt="2021-07-15T07:01:07.739" v="88" actId="1076"/>
          <ac:spMkLst>
            <pc:docMk/>
            <pc:sldMk cId="643842168" sldId="364"/>
            <ac:spMk id="16" creationId="{A4890A54-CD28-490E-BDB7-F0500F8F03D4}"/>
          </ac:spMkLst>
        </pc:spChg>
      </pc:sldChg>
      <pc:sldChg chg="addSp modSp">
        <pc:chgData name="NAVA VIEYRA, PABLO AGUSTIN" userId="S::nt703849@iteso.mx::1906551c-e10a-4b53-bf76-9495e42c3bb7" providerId="AD" clId="Web-{64C48CD7-34D0-78A7-C206-4C5469C5654E}" dt="2021-07-15T10:11:57.947" v="692" actId="1076"/>
        <pc:sldMkLst>
          <pc:docMk/>
          <pc:sldMk cId="2898572516" sldId="365"/>
        </pc:sldMkLst>
        <pc:spChg chg="add mod">
          <ac:chgData name="NAVA VIEYRA, PABLO AGUSTIN" userId="S::nt703849@iteso.mx::1906551c-e10a-4b53-bf76-9495e42c3bb7" providerId="AD" clId="Web-{64C48CD7-34D0-78A7-C206-4C5469C5654E}" dt="2021-07-15T10:11:57.947" v="692" actId="1076"/>
          <ac:spMkLst>
            <pc:docMk/>
            <pc:sldMk cId="2898572516" sldId="365"/>
            <ac:spMk id="10" creationId="{B01BEC78-9FE7-4AD3-A8D4-A51B44174DAD}"/>
          </ac:spMkLst>
        </pc:spChg>
      </pc:sldChg>
      <pc:sldChg chg="addSp delSp">
        <pc:chgData name="NAVA VIEYRA, PABLO AGUSTIN" userId="S::nt703849@iteso.mx::1906551c-e10a-4b53-bf76-9495e42c3bb7" providerId="AD" clId="Web-{64C48CD7-34D0-78A7-C206-4C5469C5654E}" dt="2021-07-15T09:34:58.696" v="480"/>
        <pc:sldMkLst>
          <pc:docMk/>
          <pc:sldMk cId="4212719543" sldId="368"/>
        </pc:sldMkLst>
        <pc:spChg chg="add del">
          <ac:chgData name="NAVA VIEYRA, PABLO AGUSTIN" userId="S::nt703849@iteso.mx::1906551c-e10a-4b53-bf76-9495e42c3bb7" providerId="AD" clId="Web-{64C48CD7-34D0-78A7-C206-4C5469C5654E}" dt="2021-07-15T09:34:58.696" v="480"/>
          <ac:spMkLst>
            <pc:docMk/>
            <pc:sldMk cId="4212719543" sldId="368"/>
            <ac:spMk id="29" creationId="{AA6B03A6-82BB-4384-AA62-4AA17E08FE6F}"/>
          </ac:spMkLst>
        </pc:spChg>
      </pc:sldChg>
      <pc:sldChg chg="addSp delSp modSp">
        <pc:chgData name="NAVA VIEYRA, PABLO AGUSTIN" userId="S::nt703849@iteso.mx::1906551c-e10a-4b53-bf76-9495e42c3bb7" providerId="AD" clId="Web-{64C48CD7-34D0-78A7-C206-4C5469C5654E}" dt="2021-07-15T10:08:33.186" v="684" actId="1076"/>
        <pc:sldMkLst>
          <pc:docMk/>
          <pc:sldMk cId="516475109" sldId="370"/>
        </pc:sldMkLst>
        <pc:spChg chg="mod">
          <ac:chgData name="NAVA VIEYRA, PABLO AGUSTIN" userId="S::nt703849@iteso.mx::1906551c-e10a-4b53-bf76-9495e42c3bb7" providerId="AD" clId="Web-{64C48CD7-34D0-78A7-C206-4C5469C5654E}" dt="2021-07-15T09:59:06.462" v="666" actId="20577"/>
          <ac:spMkLst>
            <pc:docMk/>
            <pc:sldMk cId="516475109" sldId="370"/>
            <ac:spMk id="3" creationId="{B8A74BAA-88B1-42E6-BD98-D2738C63EA6B}"/>
          </ac:spMkLst>
        </pc:spChg>
        <pc:picChg chg="add del mod">
          <ac:chgData name="NAVA VIEYRA, PABLO AGUSTIN" userId="S::nt703849@iteso.mx::1906551c-e10a-4b53-bf76-9495e42c3bb7" providerId="AD" clId="Web-{64C48CD7-34D0-78A7-C206-4C5469C5654E}" dt="2021-07-15T10:06:17.646" v="676"/>
          <ac:picMkLst>
            <pc:docMk/>
            <pc:sldMk cId="516475109" sldId="370"/>
            <ac:picMk id="2" creationId="{0F8AEA69-2E61-462D-96FD-FACEE509ADB7}"/>
          </ac:picMkLst>
        </pc:picChg>
        <pc:picChg chg="add del mod">
          <ac:chgData name="NAVA VIEYRA, PABLO AGUSTIN" userId="S::nt703849@iteso.mx::1906551c-e10a-4b53-bf76-9495e42c3bb7" providerId="AD" clId="Web-{64C48CD7-34D0-78A7-C206-4C5469C5654E}" dt="2021-07-15T10:05:02.580" v="675"/>
          <ac:picMkLst>
            <pc:docMk/>
            <pc:sldMk cId="516475109" sldId="370"/>
            <ac:picMk id="4" creationId="{9446C0A2-485E-42A4-971F-2B625B7A0AE2}"/>
          </ac:picMkLst>
        </pc:picChg>
        <pc:picChg chg="add mod">
          <ac:chgData name="NAVA VIEYRA, PABLO AGUSTIN" userId="S::nt703849@iteso.mx::1906551c-e10a-4b53-bf76-9495e42c3bb7" providerId="AD" clId="Web-{64C48CD7-34D0-78A7-C206-4C5469C5654E}" dt="2021-07-15T10:08:33.186" v="684" actId="1076"/>
          <ac:picMkLst>
            <pc:docMk/>
            <pc:sldMk cId="516475109" sldId="370"/>
            <ac:picMk id="10" creationId="{BD9942D5-876C-4ECA-BB99-239C10D4EE46}"/>
          </ac:picMkLst>
        </pc:picChg>
      </pc:sldChg>
      <pc:sldChg chg="del">
        <pc:chgData name="NAVA VIEYRA, PABLO AGUSTIN" userId="S::nt703849@iteso.mx::1906551c-e10a-4b53-bf76-9495e42c3bb7" providerId="AD" clId="Web-{64C48CD7-34D0-78A7-C206-4C5469C5654E}" dt="2021-07-15T08:19:53.200" v="272"/>
        <pc:sldMkLst>
          <pc:docMk/>
          <pc:sldMk cId="3043578917" sldId="372"/>
        </pc:sldMkLst>
      </pc:sldChg>
      <pc:sldChg chg="addSp delSp modSp">
        <pc:chgData name="NAVA VIEYRA, PABLO AGUSTIN" userId="S::nt703849@iteso.mx::1906551c-e10a-4b53-bf76-9495e42c3bb7" providerId="AD" clId="Web-{64C48CD7-34D0-78A7-C206-4C5469C5654E}" dt="2021-07-15T10:14:55.995" v="699"/>
        <pc:sldMkLst>
          <pc:docMk/>
          <pc:sldMk cId="800540200" sldId="377"/>
        </pc:sldMkLst>
        <pc:spChg chg="mod">
          <ac:chgData name="NAVA VIEYRA, PABLO AGUSTIN" userId="S::nt703849@iteso.mx::1906551c-e10a-4b53-bf76-9495e42c3bb7" providerId="AD" clId="Web-{64C48CD7-34D0-78A7-C206-4C5469C5654E}" dt="2021-07-15T10:12:24.449" v="694" actId="1076"/>
          <ac:spMkLst>
            <pc:docMk/>
            <pc:sldMk cId="800540200" sldId="377"/>
            <ac:spMk id="3" creationId="{337017F4-AD23-4AF3-81E6-DBC9C9BC220B}"/>
          </ac:spMkLst>
        </pc:spChg>
        <pc:spChg chg="add del mod">
          <ac:chgData name="NAVA VIEYRA, PABLO AGUSTIN" userId="S::nt703849@iteso.mx::1906551c-e10a-4b53-bf76-9495e42c3bb7" providerId="AD" clId="Web-{64C48CD7-34D0-78A7-C206-4C5469C5654E}" dt="2021-07-15T07:21:28.973" v="140"/>
          <ac:spMkLst>
            <pc:docMk/>
            <pc:sldMk cId="800540200" sldId="377"/>
            <ac:spMk id="4" creationId="{B17FBD44-A183-483D-8EB7-AAE59B8F93D2}"/>
          </ac:spMkLst>
        </pc:spChg>
        <pc:spChg chg="mod">
          <ac:chgData name="NAVA VIEYRA, PABLO AGUSTIN" userId="S::nt703849@iteso.mx::1906551c-e10a-4b53-bf76-9495e42c3bb7" providerId="AD" clId="Web-{64C48CD7-34D0-78A7-C206-4C5469C5654E}" dt="2021-07-15T10:12:27.043" v="695" actId="1076"/>
          <ac:spMkLst>
            <pc:docMk/>
            <pc:sldMk cId="800540200" sldId="377"/>
            <ac:spMk id="5" creationId="{9101872E-18D4-47C3-A8D2-67B66C2A9A0B}"/>
          </ac:spMkLst>
        </pc:spChg>
        <pc:spChg chg="add del mod">
          <ac:chgData name="NAVA VIEYRA, PABLO AGUSTIN" userId="S::nt703849@iteso.mx::1906551c-e10a-4b53-bf76-9495e42c3bb7" providerId="AD" clId="Web-{64C48CD7-34D0-78A7-C206-4C5469C5654E}" dt="2021-07-15T07:19:42.232" v="101"/>
          <ac:spMkLst>
            <pc:docMk/>
            <pc:sldMk cId="800540200" sldId="377"/>
            <ac:spMk id="6" creationId="{B41AA7A4-BFFE-43A8-9C39-CC2E5FDAEFC6}"/>
          </ac:spMkLst>
        </pc:spChg>
        <pc:spChg chg="mod">
          <ac:chgData name="NAVA VIEYRA, PABLO AGUSTIN" userId="S::nt703849@iteso.mx::1906551c-e10a-4b53-bf76-9495e42c3bb7" providerId="AD" clId="Web-{64C48CD7-34D0-78A7-C206-4C5469C5654E}" dt="2021-07-15T10:12:34.856" v="697" actId="20577"/>
          <ac:spMkLst>
            <pc:docMk/>
            <pc:sldMk cId="800540200" sldId="377"/>
            <ac:spMk id="7" creationId="{62689E58-DFBD-4A34-BDD9-6477F75C1CD2}"/>
          </ac:spMkLst>
        </pc:spChg>
        <pc:spChg chg="add del">
          <ac:chgData name="NAVA VIEYRA, PABLO AGUSTIN" userId="S::nt703849@iteso.mx::1906551c-e10a-4b53-bf76-9495e42c3bb7" providerId="AD" clId="Web-{64C48CD7-34D0-78A7-C206-4C5469C5654E}" dt="2021-07-15T07:19:39.700" v="98"/>
          <ac:spMkLst>
            <pc:docMk/>
            <pc:sldMk cId="800540200" sldId="377"/>
            <ac:spMk id="8" creationId="{9F46B3EC-0CED-4146-99E9-BC0BBD50A1BA}"/>
          </ac:spMkLst>
        </pc:spChg>
        <pc:spChg chg="add del">
          <ac:chgData name="NAVA VIEYRA, PABLO AGUSTIN" userId="S::nt703849@iteso.mx::1906551c-e10a-4b53-bf76-9495e42c3bb7" providerId="AD" clId="Web-{64C48CD7-34D0-78A7-C206-4C5469C5654E}" dt="2021-07-15T07:19:42.997" v="102"/>
          <ac:spMkLst>
            <pc:docMk/>
            <pc:sldMk cId="800540200" sldId="377"/>
            <ac:spMk id="12" creationId="{E98394A2-37AC-4801-8179-CA0EC5164798}"/>
          </ac:spMkLst>
        </pc:spChg>
        <pc:spChg chg="add del">
          <ac:chgData name="NAVA VIEYRA, PABLO AGUSTIN" userId="S::nt703849@iteso.mx::1906551c-e10a-4b53-bf76-9495e42c3bb7" providerId="AD" clId="Web-{64C48CD7-34D0-78A7-C206-4C5469C5654E}" dt="2021-07-15T07:19:45.185" v="103"/>
          <ac:spMkLst>
            <pc:docMk/>
            <pc:sldMk cId="800540200" sldId="377"/>
            <ac:spMk id="13" creationId="{552CDF56-7353-4FAF-93E1-BBCFED3EA7C5}"/>
          </ac:spMkLst>
        </pc:spChg>
        <pc:spChg chg="add mod">
          <ac:chgData name="NAVA VIEYRA, PABLO AGUSTIN" userId="S::nt703849@iteso.mx::1906551c-e10a-4b53-bf76-9495e42c3bb7" providerId="AD" clId="Web-{64C48CD7-34D0-78A7-C206-4C5469C5654E}" dt="2021-07-15T07:20:53.408" v="124" actId="1076"/>
          <ac:spMkLst>
            <pc:docMk/>
            <pc:sldMk cId="800540200" sldId="377"/>
            <ac:spMk id="14" creationId="{8617B6EF-A248-4400-9B68-DDC53C64C4B9}"/>
          </ac:spMkLst>
        </pc:spChg>
        <pc:spChg chg="add mod topLvl">
          <ac:chgData name="NAVA VIEYRA, PABLO AGUSTIN" userId="S::nt703849@iteso.mx::1906551c-e10a-4b53-bf76-9495e42c3bb7" providerId="AD" clId="Web-{64C48CD7-34D0-78A7-C206-4C5469C5654E}" dt="2021-07-15T07:30:41.152" v="231" actId="1076"/>
          <ac:spMkLst>
            <pc:docMk/>
            <pc:sldMk cId="800540200" sldId="377"/>
            <ac:spMk id="15" creationId="{AD1A4303-3DFA-46A9-99C4-F917BBBF693A}"/>
          </ac:spMkLst>
        </pc:spChg>
        <pc:spChg chg="add del mod">
          <ac:chgData name="NAVA VIEYRA, PABLO AGUSTIN" userId="S::nt703849@iteso.mx::1906551c-e10a-4b53-bf76-9495e42c3bb7" providerId="AD" clId="Web-{64C48CD7-34D0-78A7-C206-4C5469C5654E}" dt="2021-07-15T07:29:47.633" v="213"/>
          <ac:spMkLst>
            <pc:docMk/>
            <pc:sldMk cId="800540200" sldId="377"/>
            <ac:spMk id="16" creationId="{83023F3C-4BB3-4CD3-B403-85C35E153D79}"/>
          </ac:spMkLst>
        </pc:spChg>
        <pc:spChg chg="add mod">
          <ac:chgData name="NAVA VIEYRA, PABLO AGUSTIN" userId="S::nt703849@iteso.mx::1906551c-e10a-4b53-bf76-9495e42c3bb7" providerId="AD" clId="Web-{64C48CD7-34D0-78A7-C206-4C5469C5654E}" dt="2021-07-15T07:37:00.268" v="264" actId="1076"/>
          <ac:spMkLst>
            <pc:docMk/>
            <pc:sldMk cId="800540200" sldId="377"/>
            <ac:spMk id="17" creationId="{5AC788D1-D7A5-4088-A93B-039C7B2E5D32}"/>
          </ac:spMkLst>
        </pc:spChg>
        <pc:spChg chg="add mod">
          <ac:chgData name="NAVA VIEYRA, PABLO AGUSTIN" userId="S::nt703849@iteso.mx::1906551c-e10a-4b53-bf76-9495e42c3bb7" providerId="AD" clId="Web-{64C48CD7-34D0-78A7-C206-4C5469C5654E}" dt="2021-07-15T07:21:26.723" v="139" actId="20577"/>
          <ac:spMkLst>
            <pc:docMk/>
            <pc:sldMk cId="800540200" sldId="377"/>
            <ac:spMk id="19" creationId="{B7C3F52D-E573-4E85-B64B-6FE504C40771}"/>
          </ac:spMkLst>
        </pc:spChg>
        <pc:spChg chg="add del mod">
          <ac:chgData name="NAVA VIEYRA, PABLO AGUSTIN" userId="S::nt703849@iteso.mx::1906551c-e10a-4b53-bf76-9495e42c3bb7" providerId="AD" clId="Web-{64C48CD7-34D0-78A7-C206-4C5469C5654E}" dt="2021-07-15T07:29:40.976" v="211"/>
          <ac:spMkLst>
            <pc:docMk/>
            <pc:sldMk cId="800540200" sldId="377"/>
            <ac:spMk id="22" creationId="{963E9002-0AAE-4966-BAF7-E7AF9CD5D755}"/>
          </ac:spMkLst>
        </pc:spChg>
        <pc:spChg chg="add del mod">
          <ac:chgData name="NAVA VIEYRA, PABLO AGUSTIN" userId="S::nt703849@iteso.mx::1906551c-e10a-4b53-bf76-9495e42c3bb7" providerId="AD" clId="Web-{64C48CD7-34D0-78A7-C206-4C5469C5654E}" dt="2021-07-15T07:26:11.896" v="188"/>
          <ac:spMkLst>
            <pc:docMk/>
            <pc:sldMk cId="800540200" sldId="377"/>
            <ac:spMk id="23" creationId="{CFCBDB6B-6C59-4430-902C-7A007F35DE0B}"/>
          </ac:spMkLst>
        </pc:spChg>
        <pc:spChg chg="add mod topLvl">
          <ac:chgData name="NAVA VIEYRA, PABLO AGUSTIN" userId="S::nt703849@iteso.mx::1906551c-e10a-4b53-bf76-9495e42c3bb7" providerId="AD" clId="Web-{64C48CD7-34D0-78A7-C206-4C5469C5654E}" dt="2021-07-15T07:30:31.417" v="227" actId="14100"/>
          <ac:spMkLst>
            <pc:docMk/>
            <pc:sldMk cId="800540200" sldId="377"/>
            <ac:spMk id="24" creationId="{CD8824ED-4A07-449E-B123-C769ECAA06D2}"/>
          </ac:spMkLst>
        </pc:spChg>
        <pc:spChg chg="add del mod">
          <ac:chgData name="NAVA VIEYRA, PABLO AGUSTIN" userId="S::nt703849@iteso.mx::1906551c-e10a-4b53-bf76-9495e42c3bb7" providerId="AD" clId="Web-{64C48CD7-34D0-78A7-C206-4C5469C5654E}" dt="2021-07-15T07:33:43.991" v="233"/>
          <ac:spMkLst>
            <pc:docMk/>
            <pc:sldMk cId="800540200" sldId="377"/>
            <ac:spMk id="27" creationId="{6C7471EF-1336-4549-8628-DA30E0CE6EE6}"/>
          </ac:spMkLst>
        </pc:spChg>
        <pc:spChg chg="add mod">
          <ac:chgData name="NAVA VIEYRA, PABLO AGUSTIN" userId="S::nt703849@iteso.mx::1906551c-e10a-4b53-bf76-9495e42c3bb7" providerId="AD" clId="Web-{64C48CD7-34D0-78A7-C206-4C5469C5654E}" dt="2021-07-15T07:30:31.417" v="226" actId="14100"/>
          <ac:spMkLst>
            <pc:docMk/>
            <pc:sldMk cId="800540200" sldId="377"/>
            <ac:spMk id="29" creationId="{D86E6A19-869C-42A4-AE72-3AB6D3176290}"/>
          </ac:spMkLst>
        </pc:spChg>
        <pc:spChg chg="add mod">
          <ac:chgData name="NAVA VIEYRA, PABLO AGUSTIN" userId="S::nt703849@iteso.mx::1906551c-e10a-4b53-bf76-9495e42c3bb7" providerId="AD" clId="Web-{64C48CD7-34D0-78A7-C206-4C5469C5654E}" dt="2021-07-15T07:30:31.417" v="225" actId="14100"/>
          <ac:spMkLst>
            <pc:docMk/>
            <pc:sldMk cId="800540200" sldId="377"/>
            <ac:spMk id="30" creationId="{EE1AA97B-9BF4-47E7-8140-3C7274225A46}"/>
          </ac:spMkLst>
        </pc:spChg>
        <pc:spChg chg="add del mod">
          <ac:chgData name="NAVA VIEYRA, PABLO AGUSTIN" userId="S::nt703849@iteso.mx::1906551c-e10a-4b53-bf76-9495e42c3bb7" providerId="AD" clId="Web-{64C48CD7-34D0-78A7-C206-4C5469C5654E}" dt="2021-07-15T07:35:47.764" v="249"/>
          <ac:spMkLst>
            <pc:docMk/>
            <pc:sldMk cId="800540200" sldId="377"/>
            <ac:spMk id="34" creationId="{22FD5385-24F6-49A3-9A28-43DF12DEDCF7}"/>
          </ac:spMkLst>
        </pc:spChg>
        <pc:spChg chg="add mod">
          <ac:chgData name="NAVA VIEYRA, PABLO AGUSTIN" userId="S::nt703849@iteso.mx::1906551c-e10a-4b53-bf76-9495e42c3bb7" providerId="AD" clId="Web-{64C48CD7-34D0-78A7-C206-4C5469C5654E}" dt="2021-07-15T09:14:43.213" v="464" actId="1076"/>
          <ac:spMkLst>
            <pc:docMk/>
            <pc:sldMk cId="800540200" sldId="377"/>
            <ac:spMk id="38" creationId="{35D07720-E6C7-4FD5-A345-CCB282D0F507}"/>
          </ac:spMkLst>
        </pc:spChg>
        <pc:spChg chg="add mod">
          <ac:chgData name="NAVA VIEYRA, PABLO AGUSTIN" userId="S::nt703849@iteso.mx::1906551c-e10a-4b53-bf76-9495e42c3bb7" providerId="AD" clId="Web-{64C48CD7-34D0-78A7-C206-4C5469C5654E}" dt="2021-07-15T09:14:51.448" v="468" actId="20577"/>
          <ac:spMkLst>
            <pc:docMk/>
            <pc:sldMk cId="800540200" sldId="377"/>
            <ac:spMk id="39" creationId="{D8847161-A33F-4537-A5C3-F9493AAE14A5}"/>
          </ac:spMkLst>
        </pc:spChg>
        <pc:spChg chg="add mod">
          <ac:chgData name="NAVA VIEYRA, PABLO AGUSTIN" userId="S::nt703849@iteso.mx::1906551c-e10a-4b53-bf76-9495e42c3bb7" providerId="AD" clId="Web-{64C48CD7-34D0-78A7-C206-4C5469C5654E}" dt="2021-07-15T09:15:12.199" v="474" actId="1076"/>
          <ac:spMkLst>
            <pc:docMk/>
            <pc:sldMk cId="800540200" sldId="377"/>
            <ac:spMk id="40" creationId="{E67F1436-5B8D-4AB2-897C-64EE59C43146}"/>
          </ac:spMkLst>
        </pc:spChg>
        <pc:grpChg chg="add del">
          <ac:chgData name="NAVA VIEYRA, PABLO AGUSTIN" userId="S::nt703849@iteso.mx::1906551c-e10a-4b53-bf76-9495e42c3bb7" providerId="AD" clId="Web-{64C48CD7-34D0-78A7-C206-4C5469C5654E}" dt="2021-07-15T07:30:24.995" v="220"/>
          <ac:grpSpMkLst>
            <pc:docMk/>
            <pc:sldMk cId="800540200" sldId="377"/>
            <ac:grpSpMk id="25" creationId="{4C98B102-1E59-46B4-B90D-9A22960C0193}"/>
          </ac:grpSpMkLst>
        </pc:grpChg>
        <pc:grpChg chg="add mod">
          <ac:chgData name="NAVA VIEYRA, PABLO AGUSTIN" userId="S::nt703849@iteso.mx::1906551c-e10a-4b53-bf76-9495e42c3bb7" providerId="AD" clId="Web-{64C48CD7-34D0-78A7-C206-4C5469C5654E}" dt="2021-07-15T07:30:45.324" v="232" actId="1076"/>
          <ac:grpSpMkLst>
            <pc:docMk/>
            <pc:sldMk cId="800540200" sldId="377"/>
            <ac:grpSpMk id="31" creationId="{DF4B0C1C-2D44-4403-9A80-A4711165041A}"/>
          </ac:grpSpMkLst>
        </pc:grpChg>
        <pc:picChg chg="del mod">
          <ac:chgData name="NAVA VIEYRA, PABLO AGUSTIN" userId="S::nt703849@iteso.mx::1906551c-e10a-4b53-bf76-9495e42c3bb7" providerId="AD" clId="Web-{64C48CD7-34D0-78A7-C206-4C5469C5654E}" dt="2021-07-15T07:27:11.134" v="196"/>
          <ac:picMkLst>
            <pc:docMk/>
            <pc:sldMk cId="800540200" sldId="377"/>
            <ac:picMk id="18" creationId="{0463AC43-6212-4424-9CF9-57BE434B2149}"/>
          </ac:picMkLst>
        </pc:picChg>
        <pc:picChg chg="del mod">
          <ac:chgData name="NAVA VIEYRA, PABLO AGUSTIN" userId="S::nt703849@iteso.mx::1906551c-e10a-4b53-bf76-9495e42c3bb7" providerId="AD" clId="Web-{64C48CD7-34D0-78A7-C206-4C5469C5654E}" dt="2021-07-15T07:35:00.293" v="245"/>
          <ac:picMkLst>
            <pc:docMk/>
            <pc:sldMk cId="800540200" sldId="377"/>
            <ac:picMk id="20" creationId="{707F97FB-0E20-4396-926C-2082418A696D}"/>
          </ac:picMkLst>
        </pc:picChg>
        <pc:picChg chg="add del mod ord">
          <ac:chgData name="NAVA VIEYRA, PABLO AGUSTIN" userId="S::nt703849@iteso.mx::1906551c-e10a-4b53-bf76-9495e42c3bb7" providerId="AD" clId="Web-{64C48CD7-34D0-78A7-C206-4C5469C5654E}" dt="2021-07-15T07:35:44.623" v="248"/>
          <ac:picMkLst>
            <pc:docMk/>
            <pc:sldMk cId="800540200" sldId="377"/>
            <ac:picMk id="32" creationId="{5A7C9936-008F-4AEF-9CC5-E3065B43087F}"/>
          </ac:picMkLst>
        </pc:picChg>
        <pc:picChg chg="add mod modCrop">
          <ac:chgData name="NAVA VIEYRA, PABLO AGUSTIN" userId="S::nt703849@iteso.mx::1906551c-e10a-4b53-bf76-9495e42c3bb7" providerId="AD" clId="Web-{64C48CD7-34D0-78A7-C206-4C5469C5654E}" dt="2021-07-15T07:36:56.237" v="263" actId="1076"/>
          <ac:picMkLst>
            <pc:docMk/>
            <pc:sldMk cId="800540200" sldId="377"/>
            <ac:picMk id="35" creationId="{59258016-E963-47EA-A28F-A6758348FF5D}"/>
          </ac:picMkLst>
        </pc:picChg>
        <pc:picChg chg="add del mod">
          <ac:chgData name="NAVA VIEYRA, PABLO AGUSTIN" userId="S::nt703849@iteso.mx::1906551c-e10a-4b53-bf76-9495e42c3bb7" providerId="AD" clId="Web-{64C48CD7-34D0-78A7-C206-4C5469C5654E}" dt="2021-07-15T07:39:03.385" v="269"/>
          <ac:picMkLst>
            <pc:docMk/>
            <pc:sldMk cId="800540200" sldId="377"/>
            <ac:picMk id="36" creationId="{98FADE83-6C61-4988-9257-DD335B60B8C4}"/>
          </ac:picMkLst>
        </pc:picChg>
        <pc:picChg chg="add mod modCrop">
          <ac:chgData name="NAVA VIEYRA, PABLO AGUSTIN" userId="S::nt703849@iteso.mx::1906551c-e10a-4b53-bf76-9495e42c3bb7" providerId="AD" clId="Web-{64C48CD7-34D0-78A7-C206-4C5469C5654E}" dt="2021-07-15T10:14:55.995" v="699"/>
          <ac:picMkLst>
            <pc:docMk/>
            <pc:sldMk cId="800540200" sldId="377"/>
            <ac:picMk id="37" creationId="{C4659E3D-8959-4159-90AB-B8D14F794034}"/>
          </ac:picMkLst>
        </pc:picChg>
      </pc:sldChg>
      <pc:sldChg chg="modSp del">
        <pc:chgData name="NAVA VIEYRA, PABLO AGUSTIN" userId="S::nt703849@iteso.mx::1906551c-e10a-4b53-bf76-9495e42c3bb7" providerId="AD" clId="Web-{64C48CD7-34D0-78A7-C206-4C5469C5654E}" dt="2021-07-15T09:42:49.935" v="528"/>
        <pc:sldMkLst>
          <pc:docMk/>
          <pc:sldMk cId="1487717681" sldId="378"/>
        </pc:sldMkLst>
        <pc:spChg chg="mod">
          <ac:chgData name="NAVA VIEYRA, PABLO AGUSTIN" userId="S::nt703849@iteso.mx::1906551c-e10a-4b53-bf76-9495e42c3bb7" providerId="AD" clId="Web-{64C48CD7-34D0-78A7-C206-4C5469C5654E}" dt="2021-07-15T09:40:29.396" v="489" actId="20577"/>
          <ac:spMkLst>
            <pc:docMk/>
            <pc:sldMk cId="1487717681" sldId="378"/>
            <ac:spMk id="2" creationId="{9B0E35AD-8D62-4614-A06F-750D671A97A7}"/>
          </ac:spMkLst>
        </pc:spChg>
      </pc:sldChg>
      <pc:sldChg chg="del">
        <pc:chgData name="NAVA VIEYRA, PABLO AGUSTIN" userId="S::nt703849@iteso.mx::1906551c-e10a-4b53-bf76-9495e42c3bb7" providerId="AD" clId="Web-{64C48CD7-34D0-78A7-C206-4C5469C5654E}" dt="2021-07-15T07:50:13.630" v="270"/>
        <pc:sldMkLst>
          <pc:docMk/>
          <pc:sldMk cId="2576971354" sldId="380"/>
        </pc:sldMkLst>
      </pc:sldChg>
      <pc:sldChg chg="addSp delSp modSp">
        <pc:chgData name="NAVA VIEYRA, PABLO AGUSTIN" userId="S::nt703849@iteso.mx::1906551c-e10a-4b53-bf76-9495e42c3bb7" providerId="AD" clId="Web-{64C48CD7-34D0-78A7-C206-4C5469C5654E}" dt="2021-07-15T07:00:37.034" v="86" actId="14100"/>
        <pc:sldMkLst>
          <pc:docMk/>
          <pc:sldMk cId="646898282" sldId="381"/>
        </pc:sldMkLst>
        <pc:spChg chg="add del mod">
          <ac:chgData name="NAVA VIEYRA, PABLO AGUSTIN" userId="S::nt703849@iteso.mx::1906551c-e10a-4b53-bf76-9495e42c3bb7" providerId="AD" clId="Web-{64C48CD7-34D0-78A7-C206-4C5469C5654E}" dt="2021-07-15T06:58:26.055" v="60"/>
          <ac:spMkLst>
            <pc:docMk/>
            <pc:sldMk cId="646898282" sldId="381"/>
            <ac:spMk id="6" creationId="{666AA35D-FC2B-49E9-9C9B-6FC735C991A6}"/>
          </ac:spMkLst>
        </pc:spChg>
        <pc:spChg chg="mod">
          <ac:chgData name="NAVA VIEYRA, PABLO AGUSTIN" userId="S::nt703849@iteso.mx::1906551c-e10a-4b53-bf76-9495e42c3bb7" providerId="AD" clId="Web-{64C48CD7-34D0-78A7-C206-4C5469C5654E}" dt="2021-07-15T06:58:39.353" v="64" actId="1076"/>
          <ac:spMkLst>
            <pc:docMk/>
            <pc:sldMk cId="646898282" sldId="381"/>
            <ac:spMk id="16" creationId="{A4890A54-CD28-490E-BDB7-F0500F8F03D4}"/>
          </ac:spMkLst>
        </pc:spChg>
        <pc:picChg chg="add del mod ord">
          <ac:chgData name="NAVA VIEYRA, PABLO AGUSTIN" userId="S::nt703849@iteso.mx::1906551c-e10a-4b53-bf76-9495e42c3bb7" providerId="AD" clId="Web-{64C48CD7-34D0-78A7-C206-4C5469C5654E}" dt="2021-07-15T06:59:50.954" v="73"/>
          <ac:picMkLst>
            <pc:docMk/>
            <pc:sldMk cId="646898282" sldId="381"/>
            <ac:picMk id="2" creationId="{C25E10F4-080C-4371-B6DE-E7916E473B66}"/>
          </ac:picMkLst>
        </pc:picChg>
        <pc:picChg chg="add mod ord modCrop">
          <ac:chgData name="NAVA VIEYRA, PABLO AGUSTIN" userId="S::nt703849@iteso.mx::1906551c-e10a-4b53-bf76-9495e42c3bb7" providerId="AD" clId="Web-{64C48CD7-34D0-78A7-C206-4C5469C5654E}" dt="2021-07-15T07:00:37.034" v="86" actId="14100"/>
          <ac:picMkLst>
            <pc:docMk/>
            <pc:sldMk cId="646898282" sldId="381"/>
            <ac:picMk id="7" creationId="{CD9BE512-EA60-459B-A296-EA6FFC9281DB}"/>
          </ac:picMkLst>
        </pc:picChg>
      </pc:sldChg>
      <pc:sldChg chg="new del">
        <pc:chgData name="NAVA VIEYRA, PABLO AGUSTIN" userId="S::nt703849@iteso.mx::1906551c-e10a-4b53-bf76-9495e42c3bb7" providerId="AD" clId="Web-{64C48CD7-34D0-78A7-C206-4C5469C5654E}" dt="2021-07-15T08:58:01.694" v="294"/>
        <pc:sldMkLst>
          <pc:docMk/>
          <pc:sldMk cId="1880026998" sldId="382"/>
        </pc:sldMkLst>
      </pc:sldChg>
      <pc:sldChg chg="addSp delSp modSp add del replId">
        <pc:chgData name="NAVA VIEYRA, PABLO AGUSTIN" userId="S::nt703849@iteso.mx::1906551c-e10a-4b53-bf76-9495e42c3bb7" providerId="AD" clId="Web-{64C48CD7-34D0-78A7-C206-4C5469C5654E}" dt="2021-07-15T09:04:46.203" v="365"/>
        <pc:sldMkLst>
          <pc:docMk/>
          <pc:sldMk cId="1366466322" sldId="383"/>
        </pc:sldMkLst>
        <pc:spChg chg="mod">
          <ac:chgData name="NAVA VIEYRA, PABLO AGUSTIN" userId="S::nt703849@iteso.mx::1906551c-e10a-4b53-bf76-9495e42c3bb7" providerId="AD" clId="Web-{64C48CD7-34D0-78A7-C206-4C5469C5654E}" dt="2021-07-15T08:56:56.909" v="289" actId="14100"/>
          <ac:spMkLst>
            <pc:docMk/>
            <pc:sldMk cId="1366466322" sldId="383"/>
            <ac:spMk id="2" creationId="{03FD1B59-B8F4-4F84-8358-6A1772E11F4F}"/>
          </ac:spMkLst>
        </pc:spChg>
        <pc:spChg chg="add del">
          <ac:chgData name="NAVA VIEYRA, PABLO AGUSTIN" userId="S::nt703849@iteso.mx::1906551c-e10a-4b53-bf76-9495e42c3bb7" providerId="AD" clId="Web-{64C48CD7-34D0-78A7-C206-4C5469C5654E}" dt="2021-07-15T08:57:43.599" v="291"/>
          <ac:spMkLst>
            <pc:docMk/>
            <pc:sldMk cId="1366466322" sldId="383"/>
            <ac:spMk id="4" creationId="{AF16D4FA-09C7-4D11-A895-6725E1E7E157}"/>
          </ac:spMkLst>
        </pc:spChg>
      </pc:sldChg>
      <pc:sldChg chg="modSp add del replId">
        <pc:chgData name="NAVA VIEYRA, PABLO AGUSTIN" userId="S::nt703849@iteso.mx::1906551c-e10a-4b53-bf76-9495e42c3bb7" providerId="AD" clId="Web-{64C48CD7-34D0-78A7-C206-4C5469C5654E}" dt="2021-07-15T09:04:31.577" v="361"/>
        <pc:sldMkLst>
          <pc:docMk/>
          <pc:sldMk cId="2422231458" sldId="384"/>
        </pc:sldMkLst>
        <pc:spChg chg="mod">
          <ac:chgData name="NAVA VIEYRA, PABLO AGUSTIN" userId="S::nt703849@iteso.mx::1906551c-e10a-4b53-bf76-9495e42c3bb7" providerId="AD" clId="Web-{64C48CD7-34D0-78A7-C206-4C5469C5654E}" dt="2021-07-15T09:00:47.422" v="344" actId="14100"/>
          <ac:spMkLst>
            <pc:docMk/>
            <pc:sldMk cId="2422231458" sldId="384"/>
            <ac:spMk id="2" creationId="{03FD1B59-B8F4-4F84-8358-6A1772E11F4F}"/>
          </ac:spMkLst>
        </pc:spChg>
      </pc:sldChg>
      <pc:sldChg chg="modSp new del">
        <pc:chgData name="NAVA VIEYRA, PABLO AGUSTIN" userId="S::nt703849@iteso.mx::1906551c-e10a-4b53-bf76-9495e42c3bb7" providerId="AD" clId="Web-{64C48CD7-34D0-78A7-C206-4C5469C5654E}" dt="2021-07-15T08:58:38.649" v="307"/>
        <pc:sldMkLst>
          <pc:docMk/>
          <pc:sldMk cId="1226825386" sldId="385"/>
        </pc:sldMkLst>
        <pc:spChg chg="mod">
          <ac:chgData name="NAVA VIEYRA, PABLO AGUSTIN" userId="S::nt703849@iteso.mx::1906551c-e10a-4b53-bf76-9495e42c3bb7" providerId="AD" clId="Web-{64C48CD7-34D0-78A7-C206-4C5469C5654E}" dt="2021-07-15T08:58:36.508" v="306" actId="20577"/>
          <ac:spMkLst>
            <pc:docMk/>
            <pc:sldMk cId="1226825386" sldId="385"/>
            <ac:spMk id="2" creationId="{D7E18380-3899-4A32-9EB5-54CB1DA2214A}"/>
          </ac:spMkLst>
        </pc:spChg>
      </pc:sldChg>
      <pc:sldChg chg="modSp add del replId">
        <pc:chgData name="NAVA VIEYRA, PABLO AGUSTIN" userId="S::nt703849@iteso.mx::1906551c-e10a-4b53-bf76-9495e42c3bb7" providerId="AD" clId="Web-{64C48CD7-34D0-78A7-C206-4C5469C5654E}" dt="2021-07-15T09:05:51.597" v="411"/>
        <pc:sldMkLst>
          <pc:docMk/>
          <pc:sldMk cId="2764713340" sldId="385"/>
        </pc:sldMkLst>
        <pc:spChg chg="mod">
          <ac:chgData name="NAVA VIEYRA, PABLO AGUSTIN" userId="S::nt703849@iteso.mx::1906551c-e10a-4b53-bf76-9495e42c3bb7" providerId="AD" clId="Web-{64C48CD7-34D0-78A7-C206-4C5469C5654E}" dt="2021-07-15T09:05:47.534" v="409" actId="20577"/>
          <ac:spMkLst>
            <pc:docMk/>
            <pc:sldMk cId="2764713340" sldId="385"/>
            <ac:spMk id="2" creationId="{03FD1B59-B8F4-4F84-8358-6A1772E11F4F}"/>
          </ac:spMkLst>
        </pc:spChg>
      </pc:sldChg>
      <pc:sldChg chg="delSp modSp add del replId">
        <pc:chgData name="NAVA VIEYRA, PABLO AGUSTIN" userId="S::nt703849@iteso.mx::1906551c-e10a-4b53-bf76-9495e42c3bb7" providerId="AD" clId="Web-{64C48CD7-34D0-78A7-C206-4C5469C5654E}" dt="2021-07-15T10:23:00.481" v="735"/>
        <pc:sldMkLst>
          <pc:docMk/>
          <pc:sldMk cId="3188236055" sldId="386"/>
        </pc:sldMkLst>
        <pc:spChg chg="mod">
          <ac:chgData name="NAVA VIEYRA, PABLO AGUSTIN" userId="S::nt703849@iteso.mx::1906551c-e10a-4b53-bf76-9495e42c3bb7" providerId="AD" clId="Web-{64C48CD7-34D0-78A7-C206-4C5469C5654E}" dt="2021-07-15T10:22:53.434" v="731" actId="20577"/>
          <ac:spMkLst>
            <pc:docMk/>
            <pc:sldMk cId="3188236055" sldId="386"/>
            <ac:spMk id="2" creationId="{03FD1B59-B8F4-4F84-8358-6A1772E11F4F}"/>
          </ac:spMkLst>
        </pc:spChg>
        <pc:spChg chg="del">
          <ac:chgData name="NAVA VIEYRA, PABLO AGUSTIN" userId="S::nt703849@iteso.mx::1906551c-e10a-4b53-bf76-9495e42c3bb7" providerId="AD" clId="Web-{64C48CD7-34D0-78A7-C206-4C5469C5654E}" dt="2021-07-15T09:04:09.997" v="353"/>
          <ac:spMkLst>
            <pc:docMk/>
            <pc:sldMk cId="3188236055" sldId="386"/>
            <ac:spMk id="14" creationId="{8617B6EF-A248-4400-9B68-DDC53C64C4B9}"/>
          </ac:spMkLst>
        </pc:spChg>
        <pc:spChg chg="del">
          <ac:chgData name="NAVA VIEYRA, PABLO AGUSTIN" userId="S::nt703849@iteso.mx::1906551c-e10a-4b53-bf76-9495e42c3bb7" providerId="AD" clId="Web-{64C48CD7-34D0-78A7-C206-4C5469C5654E}" dt="2021-07-15T09:04:13.654" v="355"/>
          <ac:spMkLst>
            <pc:docMk/>
            <pc:sldMk cId="3188236055" sldId="386"/>
            <ac:spMk id="17" creationId="{5AC788D1-D7A5-4088-A93B-039C7B2E5D32}"/>
          </ac:spMkLst>
        </pc:spChg>
        <pc:spChg chg="del">
          <ac:chgData name="NAVA VIEYRA, PABLO AGUSTIN" userId="S::nt703849@iteso.mx::1906551c-e10a-4b53-bf76-9495e42c3bb7" providerId="AD" clId="Web-{64C48CD7-34D0-78A7-C206-4C5469C5654E}" dt="2021-07-15T09:04:12.373" v="354"/>
          <ac:spMkLst>
            <pc:docMk/>
            <pc:sldMk cId="3188236055" sldId="386"/>
            <ac:spMk id="19" creationId="{B7C3F52D-E573-4E85-B64B-6FE504C40771}"/>
          </ac:spMkLst>
        </pc:spChg>
        <pc:grpChg chg="del">
          <ac:chgData name="NAVA VIEYRA, PABLO AGUSTIN" userId="S::nt703849@iteso.mx::1906551c-e10a-4b53-bf76-9495e42c3bb7" providerId="AD" clId="Web-{64C48CD7-34D0-78A7-C206-4C5469C5654E}" dt="2021-07-15T09:04:15.498" v="356"/>
          <ac:grpSpMkLst>
            <pc:docMk/>
            <pc:sldMk cId="3188236055" sldId="386"/>
            <ac:grpSpMk id="31" creationId="{DF4B0C1C-2D44-4403-9A80-A4711165041A}"/>
          </ac:grpSpMkLst>
        </pc:grpChg>
        <pc:picChg chg="del">
          <ac:chgData name="NAVA VIEYRA, PABLO AGUSTIN" userId="S::nt703849@iteso.mx::1906551c-e10a-4b53-bf76-9495e42c3bb7" providerId="AD" clId="Web-{64C48CD7-34D0-78A7-C206-4C5469C5654E}" dt="2021-07-15T09:04:07.419" v="352"/>
          <ac:picMkLst>
            <pc:docMk/>
            <pc:sldMk cId="3188236055" sldId="386"/>
            <ac:picMk id="35" creationId="{59258016-E963-47EA-A28F-A6758348FF5D}"/>
          </ac:picMkLst>
        </pc:picChg>
      </pc:sldChg>
      <pc:sldChg chg="modSp add del ord replId">
        <pc:chgData name="NAVA VIEYRA, PABLO AGUSTIN" userId="S::nt703849@iteso.mx::1906551c-e10a-4b53-bf76-9495e42c3bb7" providerId="AD" clId="Web-{64C48CD7-34D0-78A7-C206-4C5469C5654E}" dt="2021-07-15T10:22:26.229" v="724"/>
        <pc:sldMkLst>
          <pc:docMk/>
          <pc:sldMk cId="328548763" sldId="387"/>
        </pc:sldMkLst>
        <pc:spChg chg="mod">
          <ac:chgData name="NAVA VIEYRA, PABLO AGUSTIN" userId="S::nt703849@iteso.mx::1906551c-e10a-4b53-bf76-9495e42c3bb7" providerId="AD" clId="Web-{64C48CD7-34D0-78A7-C206-4C5469C5654E}" dt="2021-07-15T09:04:44.546" v="364" actId="20577"/>
          <ac:spMkLst>
            <pc:docMk/>
            <pc:sldMk cId="328548763" sldId="387"/>
            <ac:spMk id="2" creationId="{03FD1B59-B8F4-4F84-8358-6A1772E11F4F}"/>
          </ac:spMkLst>
        </pc:spChg>
      </pc:sldChg>
      <pc:sldChg chg="add del replId">
        <pc:chgData name="NAVA VIEYRA, PABLO AGUSTIN" userId="S::nt703849@iteso.mx::1906551c-e10a-4b53-bf76-9495e42c3bb7" providerId="AD" clId="Web-{64C48CD7-34D0-78A7-C206-4C5469C5654E}" dt="2021-07-15T10:22:43.245" v="729"/>
        <pc:sldMkLst>
          <pc:docMk/>
          <pc:sldMk cId="56014091" sldId="388"/>
        </pc:sldMkLst>
      </pc:sldChg>
      <pc:sldChg chg="modSp add del replId">
        <pc:chgData name="NAVA VIEYRA, PABLO AGUSTIN" userId="S::nt703849@iteso.mx::1906551c-e10a-4b53-bf76-9495e42c3bb7" providerId="AD" clId="Web-{64C48CD7-34D0-78A7-C206-4C5469C5654E}" dt="2021-07-15T10:16:01.295" v="705"/>
        <pc:sldMkLst>
          <pc:docMk/>
          <pc:sldMk cId="3199130005" sldId="389"/>
        </pc:sldMkLst>
        <pc:spChg chg="mod">
          <ac:chgData name="NAVA VIEYRA, PABLO AGUSTIN" userId="S::nt703849@iteso.mx::1906551c-e10a-4b53-bf76-9495e42c3bb7" providerId="AD" clId="Web-{64C48CD7-34D0-78A7-C206-4C5469C5654E}" dt="2021-07-15T09:05:31.846" v="407" actId="14100"/>
          <ac:spMkLst>
            <pc:docMk/>
            <pc:sldMk cId="3199130005" sldId="389"/>
            <ac:spMk id="2" creationId="{03FD1B59-B8F4-4F84-8358-6A1772E11F4F}"/>
          </ac:spMkLst>
        </pc:spChg>
      </pc:sldChg>
      <pc:sldChg chg="modSp add del replId">
        <pc:chgData name="NAVA VIEYRA, PABLO AGUSTIN" userId="S::nt703849@iteso.mx::1906551c-e10a-4b53-bf76-9495e42c3bb7" providerId="AD" clId="Web-{64C48CD7-34D0-78A7-C206-4C5469C5654E}" dt="2021-07-15T10:23:07.512" v="737"/>
        <pc:sldMkLst>
          <pc:docMk/>
          <pc:sldMk cId="836150666" sldId="390"/>
        </pc:sldMkLst>
        <pc:spChg chg="mod">
          <ac:chgData name="NAVA VIEYRA, PABLO AGUSTIN" userId="S::nt703849@iteso.mx::1906551c-e10a-4b53-bf76-9495e42c3bb7" providerId="AD" clId="Web-{64C48CD7-34D0-78A7-C206-4C5469C5654E}" dt="2021-07-15T09:05:49.956" v="410" actId="20577"/>
          <ac:spMkLst>
            <pc:docMk/>
            <pc:sldMk cId="836150666" sldId="390"/>
            <ac:spMk id="2" creationId="{03FD1B59-B8F4-4F84-8358-6A1772E11F4F}"/>
          </ac:spMkLst>
        </pc:spChg>
      </pc:sldChg>
      <pc:sldChg chg="addSp modSp add del replId">
        <pc:chgData name="NAVA VIEYRA, PABLO AGUSTIN" userId="S::nt703849@iteso.mx::1906551c-e10a-4b53-bf76-9495e42c3bb7" providerId="AD" clId="Web-{64C48CD7-34D0-78A7-C206-4C5469C5654E}" dt="2021-07-15T10:18:02.818" v="719"/>
        <pc:sldMkLst>
          <pc:docMk/>
          <pc:sldMk cId="748379569" sldId="391"/>
        </pc:sldMkLst>
        <pc:grpChg chg="mod">
          <ac:chgData name="NAVA VIEYRA, PABLO AGUSTIN" userId="S::nt703849@iteso.mx::1906551c-e10a-4b53-bf76-9495e42c3bb7" providerId="AD" clId="Web-{64C48CD7-34D0-78A7-C206-4C5469C5654E}" dt="2021-07-15T09:35:08.869" v="485" actId="1076"/>
          <ac:grpSpMkLst>
            <pc:docMk/>
            <pc:sldMk cId="748379569" sldId="391"/>
            <ac:grpSpMk id="27" creationId="{6C980EE3-254A-4EE7-9D85-76391E2FE8CF}"/>
          </ac:grpSpMkLst>
        </pc:grpChg>
        <pc:picChg chg="add mod">
          <ac:chgData name="NAVA VIEYRA, PABLO AGUSTIN" userId="S::nt703849@iteso.mx::1906551c-e10a-4b53-bf76-9495e42c3bb7" providerId="AD" clId="Web-{64C48CD7-34D0-78A7-C206-4C5469C5654E}" dt="2021-07-15T09:39:57.237" v="487" actId="1076"/>
          <ac:picMkLst>
            <pc:docMk/>
            <pc:sldMk cId="748379569" sldId="391"/>
            <ac:picMk id="6" creationId="{F30B75B5-4AEA-4F65-8D44-179363689EAF}"/>
          </ac:picMkLst>
        </pc:picChg>
      </pc:sldChg>
      <pc:sldChg chg="add del replId">
        <pc:chgData name="NAVA VIEYRA, PABLO AGUSTIN" userId="S::nt703849@iteso.mx::1906551c-e10a-4b53-bf76-9495e42c3bb7" providerId="AD" clId="Web-{64C48CD7-34D0-78A7-C206-4C5469C5654E}" dt="2021-07-15T09:34:58.118" v="479"/>
        <pc:sldMkLst>
          <pc:docMk/>
          <pc:sldMk cId="1770910137" sldId="391"/>
        </pc:sldMkLst>
      </pc:sldChg>
      <pc:sldChg chg="add del replId">
        <pc:chgData name="NAVA VIEYRA, PABLO AGUSTIN" userId="S::nt703849@iteso.mx::1906551c-e10a-4b53-bf76-9495e42c3bb7" providerId="AD" clId="Web-{64C48CD7-34D0-78A7-C206-4C5469C5654E}" dt="2021-07-15T09:34:56.915" v="478"/>
        <pc:sldMkLst>
          <pc:docMk/>
          <pc:sldMk cId="1122892419" sldId="392"/>
        </pc:sldMkLst>
      </pc:sldChg>
      <pc:sldChg chg="addSp delSp modSp add replId">
        <pc:chgData name="NAVA VIEYRA, PABLO AGUSTIN" userId="S::nt703849@iteso.mx::1906551c-e10a-4b53-bf76-9495e42c3bb7" providerId="AD" clId="Web-{64C48CD7-34D0-78A7-C206-4C5469C5654E}" dt="2021-07-15T09:47:47.734" v="598" actId="1076"/>
        <pc:sldMkLst>
          <pc:docMk/>
          <pc:sldMk cId="2352334303" sldId="392"/>
        </pc:sldMkLst>
        <pc:spChg chg="add">
          <ac:chgData name="NAVA VIEYRA, PABLO AGUSTIN" userId="S::nt703849@iteso.mx::1906551c-e10a-4b53-bf76-9495e42c3bb7" providerId="AD" clId="Web-{64C48CD7-34D0-78A7-C206-4C5469C5654E}" dt="2021-07-15T09:41:16.289" v="518"/>
          <ac:spMkLst>
            <pc:docMk/>
            <pc:sldMk cId="2352334303" sldId="392"/>
            <ac:spMk id="10" creationId="{3BA93682-2EDE-450C-83FC-12772CD53D15}"/>
          </ac:spMkLst>
        </pc:spChg>
        <pc:spChg chg="add">
          <ac:chgData name="NAVA VIEYRA, PABLO AGUSTIN" userId="S::nt703849@iteso.mx::1906551c-e10a-4b53-bf76-9495e42c3bb7" providerId="AD" clId="Web-{64C48CD7-34D0-78A7-C206-4C5469C5654E}" dt="2021-07-15T09:41:16.289" v="518"/>
          <ac:spMkLst>
            <pc:docMk/>
            <pc:sldMk cId="2352334303" sldId="392"/>
            <ac:spMk id="11" creationId="{17C2BF0D-B9C7-4586-AA15-E69DA8A7E8E2}"/>
          </ac:spMkLst>
        </pc:spChg>
        <pc:spChg chg="add">
          <ac:chgData name="NAVA VIEYRA, PABLO AGUSTIN" userId="S::nt703849@iteso.mx::1906551c-e10a-4b53-bf76-9495e42c3bb7" providerId="AD" clId="Web-{64C48CD7-34D0-78A7-C206-4C5469C5654E}" dt="2021-07-15T09:41:16.289" v="518"/>
          <ac:spMkLst>
            <pc:docMk/>
            <pc:sldMk cId="2352334303" sldId="392"/>
            <ac:spMk id="12" creationId="{25A7B463-7273-48AE-82C6-C57A8E3BD9F2}"/>
          </ac:spMkLst>
        </pc:spChg>
        <pc:spChg chg="add">
          <ac:chgData name="NAVA VIEYRA, PABLO AGUSTIN" userId="S::nt703849@iteso.mx::1906551c-e10a-4b53-bf76-9495e42c3bb7" providerId="AD" clId="Web-{64C48CD7-34D0-78A7-C206-4C5469C5654E}" dt="2021-07-15T09:41:16.289" v="518"/>
          <ac:spMkLst>
            <pc:docMk/>
            <pc:sldMk cId="2352334303" sldId="392"/>
            <ac:spMk id="13" creationId="{70341682-0E96-4F3C-B5E3-8A7F0B56F9C3}"/>
          </ac:spMkLst>
        </pc:spChg>
        <pc:spChg chg="add">
          <ac:chgData name="NAVA VIEYRA, PABLO AGUSTIN" userId="S::nt703849@iteso.mx::1906551c-e10a-4b53-bf76-9495e42c3bb7" providerId="AD" clId="Web-{64C48CD7-34D0-78A7-C206-4C5469C5654E}" dt="2021-07-15T09:41:16.289" v="518"/>
          <ac:spMkLst>
            <pc:docMk/>
            <pc:sldMk cId="2352334303" sldId="392"/>
            <ac:spMk id="14" creationId="{B048CB55-98AA-4004-91A6-E047EFB494FB}"/>
          </ac:spMkLst>
        </pc:spChg>
        <pc:spChg chg="add">
          <ac:chgData name="NAVA VIEYRA, PABLO AGUSTIN" userId="S::nt703849@iteso.mx::1906551c-e10a-4b53-bf76-9495e42c3bb7" providerId="AD" clId="Web-{64C48CD7-34D0-78A7-C206-4C5469C5654E}" dt="2021-07-15T09:41:16.289" v="518"/>
          <ac:spMkLst>
            <pc:docMk/>
            <pc:sldMk cId="2352334303" sldId="392"/>
            <ac:spMk id="15" creationId="{2AA346ED-FD92-4C3E-B9EC-4A80E7B4AE5D}"/>
          </ac:spMkLst>
        </pc:spChg>
        <pc:spChg chg="mod">
          <ac:chgData name="NAVA VIEYRA, PABLO AGUSTIN" userId="S::nt703849@iteso.mx::1906551c-e10a-4b53-bf76-9495e42c3bb7" providerId="AD" clId="Web-{64C48CD7-34D0-78A7-C206-4C5469C5654E}" dt="2021-07-15T09:41:31.399" v="520" actId="1076"/>
          <ac:spMkLst>
            <pc:docMk/>
            <pc:sldMk cId="2352334303" sldId="392"/>
            <ac:spMk id="16" creationId="{A4890A54-CD28-490E-BDB7-F0500F8F03D4}"/>
          </ac:spMkLst>
        </pc:spChg>
        <pc:spChg chg="add mod">
          <ac:chgData name="NAVA VIEYRA, PABLO AGUSTIN" userId="S::nt703849@iteso.mx::1906551c-e10a-4b53-bf76-9495e42c3bb7" providerId="AD" clId="Web-{64C48CD7-34D0-78A7-C206-4C5469C5654E}" dt="2021-07-15T09:47:47.734" v="598" actId="1076"/>
          <ac:spMkLst>
            <pc:docMk/>
            <pc:sldMk cId="2352334303" sldId="392"/>
            <ac:spMk id="17" creationId="{EC805594-E2EE-45B7-B9F1-A00CB496A121}"/>
          </ac:spMkLst>
        </pc:spChg>
        <pc:grpChg chg="add mod">
          <ac:chgData name="NAVA VIEYRA, PABLO AGUSTIN" userId="S::nt703849@iteso.mx::1906551c-e10a-4b53-bf76-9495e42c3bb7" providerId="AD" clId="Web-{64C48CD7-34D0-78A7-C206-4C5469C5654E}" dt="2021-07-15T09:42:32.590" v="525" actId="1076"/>
          <ac:grpSpMkLst>
            <pc:docMk/>
            <pc:sldMk cId="2352334303" sldId="392"/>
            <ac:grpSpMk id="8" creationId="{3C1FDABE-DB7E-4C22-AAFC-83939243A562}"/>
          </ac:grpSpMkLst>
        </pc:grpChg>
        <pc:picChg chg="add mod ord">
          <ac:chgData name="NAVA VIEYRA, PABLO AGUSTIN" userId="S::nt703849@iteso.mx::1906551c-e10a-4b53-bf76-9495e42c3bb7" providerId="AD" clId="Web-{64C48CD7-34D0-78A7-C206-4C5469C5654E}" dt="2021-07-15T09:42:28.652" v="524"/>
          <ac:picMkLst>
            <pc:docMk/>
            <pc:sldMk cId="2352334303" sldId="392"/>
            <ac:picMk id="2" creationId="{85057DDD-E5A7-42CF-A0B6-7F54477F590E}"/>
          </ac:picMkLst>
        </pc:picChg>
        <pc:picChg chg="del">
          <ac:chgData name="NAVA VIEYRA, PABLO AGUSTIN" userId="S::nt703849@iteso.mx::1906551c-e10a-4b53-bf76-9495e42c3bb7" providerId="AD" clId="Web-{64C48CD7-34D0-78A7-C206-4C5469C5654E}" dt="2021-07-15T09:40:35.896" v="491"/>
          <ac:picMkLst>
            <pc:docMk/>
            <pc:sldMk cId="2352334303" sldId="392"/>
            <ac:picMk id="7" creationId="{CD9BE512-EA60-459B-A296-EA6FFC9281DB}"/>
          </ac:picMkLst>
        </pc:picChg>
        <pc:picChg chg="add">
          <ac:chgData name="NAVA VIEYRA, PABLO AGUSTIN" userId="S::nt703849@iteso.mx::1906551c-e10a-4b53-bf76-9495e42c3bb7" providerId="AD" clId="Web-{64C48CD7-34D0-78A7-C206-4C5469C5654E}" dt="2021-07-15T09:41:16.289" v="518"/>
          <ac:picMkLst>
            <pc:docMk/>
            <pc:sldMk cId="2352334303" sldId="392"/>
            <ac:picMk id="9" creationId="{9DACC601-2A60-461A-8E5D-0E4F146B8041}"/>
          </ac:picMkLst>
        </pc:picChg>
      </pc:sldChg>
      <pc:sldChg chg="add del replId">
        <pc:chgData name="NAVA VIEYRA, PABLO AGUSTIN" userId="S::nt703849@iteso.mx::1906551c-e10a-4b53-bf76-9495e42c3bb7" providerId="AD" clId="Web-{64C48CD7-34D0-78A7-C206-4C5469C5654E}" dt="2021-07-15T09:42:38.028" v="526"/>
        <pc:sldMkLst>
          <pc:docMk/>
          <pc:sldMk cId="1176977915" sldId="393"/>
        </pc:sldMkLst>
      </pc:sldChg>
      <pc:sldChg chg="addSp delSp modSp add replId">
        <pc:chgData name="NAVA VIEYRA, PABLO AGUSTIN" userId="S::nt703849@iteso.mx::1906551c-e10a-4b53-bf76-9495e42c3bb7" providerId="AD" clId="Web-{64C48CD7-34D0-78A7-C206-4C5469C5654E}" dt="2021-07-15T09:47:39.140" v="596"/>
        <pc:sldMkLst>
          <pc:docMk/>
          <pc:sldMk cId="1224585536" sldId="393"/>
        </pc:sldMkLst>
        <pc:spChg chg="add del">
          <ac:chgData name="NAVA VIEYRA, PABLO AGUSTIN" userId="S::nt703849@iteso.mx::1906551c-e10a-4b53-bf76-9495e42c3bb7" providerId="AD" clId="Web-{64C48CD7-34D0-78A7-C206-4C5469C5654E}" dt="2021-07-15T09:47:39.140" v="596"/>
          <ac:spMkLst>
            <pc:docMk/>
            <pc:sldMk cId="1224585536" sldId="393"/>
            <ac:spMk id="7" creationId="{079A53D5-5363-47B5-9FE3-88564FBA6B5B}"/>
          </ac:spMkLst>
        </pc:spChg>
        <pc:spChg chg="add">
          <ac:chgData name="NAVA VIEYRA, PABLO AGUSTIN" userId="S::nt703849@iteso.mx::1906551c-e10a-4b53-bf76-9495e42c3bb7" providerId="AD" clId="Web-{64C48CD7-34D0-78A7-C206-4C5469C5654E}" dt="2021-07-15T09:44:24.534" v="538"/>
          <ac:spMkLst>
            <pc:docMk/>
            <pc:sldMk cId="1224585536" sldId="393"/>
            <ac:spMk id="19" creationId="{1EA44773-3D48-4054-A36B-0146E18308AF}"/>
          </ac:spMkLst>
        </pc:spChg>
        <pc:spChg chg="add">
          <ac:chgData name="NAVA VIEYRA, PABLO AGUSTIN" userId="S::nt703849@iteso.mx::1906551c-e10a-4b53-bf76-9495e42c3bb7" providerId="AD" clId="Web-{64C48CD7-34D0-78A7-C206-4C5469C5654E}" dt="2021-07-15T09:44:24.534" v="538"/>
          <ac:spMkLst>
            <pc:docMk/>
            <pc:sldMk cId="1224585536" sldId="393"/>
            <ac:spMk id="20" creationId="{82687DDE-7C0D-472A-8723-8CEB97C687F9}"/>
          </ac:spMkLst>
        </pc:spChg>
        <pc:spChg chg="add">
          <ac:chgData name="NAVA VIEYRA, PABLO AGUSTIN" userId="S::nt703849@iteso.mx::1906551c-e10a-4b53-bf76-9495e42c3bb7" providerId="AD" clId="Web-{64C48CD7-34D0-78A7-C206-4C5469C5654E}" dt="2021-07-15T09:44:24.534" v="538"/>
          <ac:spMkLst>
            <pc:docMk/>
            <pc:sldMk cId="1224585536" sldId="393"/>
            <ac:spMk id="21" creationId="{2169720B-6A01-4C02-86BF-F130D7670D72}"/>
          </ac:spMkLst>
        </pc:spChg>
        <pc:spChg chg="add">
          <ac:chgData name="NAVA VIEYRA, PABLO AGUSTIN" userId="S::nt703849@iteso.mx::1906551c-e10a-4b53-bf76-9495e42c3bb7" providerId="AD" clId="Web-{64C48CD7-34D0-78A7-C206-4C5469C5654E}" dt="2021-07-15T09:44:24.534" v="538"/>
          <ac:spMkLst>
            <pc:docMk/>
            <pc:sldMk cId="1224585536" sldId="393"/>
            <ac:spMk id="22" creationId="{9CE39B57-6BA6-498D-924B-7F25E2066428}"/>
          </ac:spMkLst>
        </pc:spChg>
        <pc:spChg chg="add">
          <ac:chgData name="NAVA VIEYRA, PABLO AGUSTIN" userId="S::nt703849@iteso.mx::1906551c-e10a-4b53-bf76-9495e42c3bb7" providerId="AD" clId="Web-{64C48CD7-34D0-78A7-C206-4C5469C5654E}" dt="2021-07-15T09:44:24.534" v="538"/>
          <ac:spMkLst>
            <pc:docMk/>
            <pc:sldMk cId="1224585536" sldId="393"/>
            <ac:spMk id="23" creationId="{BFBC3327-344E-4EC0-B512-65E75DF181DE}"/>
          </ac:spMkLst>
        </pc:spChg>
        <pc:spChg chg="add mod">
          <ac:chgData name="NAVA VIEYRA, PABLO AGUSTIN" userId="S::nt703849@iteso.mx::1906551c-e10a-4b53-bf76-9495e42c3bb7" providerId="AD" clId="Web-{64C48CD7-34D0-78A7-C206-4C5469C5654E}" dt="2021-07-15T09:47:36.718" v="595" actId="1076"/>
          <ac:spMkLst>
            <pc:docMk/>
            <pc:sldMk cId="1224585536" sldId="393"/>
            <ac:spMk id="27" creationId="{89FAE321-FCA9-4FE4-ABE1-E9F6471C8012}"/>
          </ac:spMkLst>
        </pc:spChg>
        <pc:grpChg chg="del">
          <ac:chgData name="NAVA VIEYRA, PABLO AGUSTIN" userId="S::nt703849@iteso.mx::1906551c-e10a-4b53-bf76-9495e42c3bb7" providerId="AD" clId="Web-{64C48CD7-34D0-78A7-C206-4C5469C5654E}" dt="2021-07-15T09:42:54.951" v="530"/>
          <ac:grpSpMkLst>
            <pc:docMk/>
            <pc:sldMk cId="1224585536" sldId="393"/>
            <ac:grpSpMk id="8" creationId="{3C1FDABE-DB7E-4C22-AAFC-83939243A562}"/>
          </ac:grpSpMkLst>
        </pc:grpChg>
        <pc:grpChg chg="add">
          <ac:chgData name="NAVA VIEYRA, PABLO AGUSTIN" userId="S::nt703849@iteso.mx::1906551c-e10a-4b53-bf76-9495e42c3bb7" providerId="AD" clId="Web-{64C48CD7-34D0-78A7-C206-4C5469C5654E}" dt="2021-07-15T09:44:24.534" v="538"/>
          <ac:grpSpMkLst>
            <pc:docMk/>
            <pc:sldMk cId="1224585536" sldId="393"/>
            <ac:grpSpMk id="17" creationId="{D2D4CED5-8454-436D-BB53-E6C19FAE77CB}"/>
          </ac:grpSpMkLst>
        </pc:grpChg>
        <pc:picChg chg="add del mod">
          <ac:chgData name="NAVA VIEYRA, PABLO AGUSTIN" userId="S::nt703849@iteso.mx::1906551c-e10a-4b53-bf76-9495e42c3bb7" providerId="AD" clId="Web-{64C48CD7-34D0-78A7-C206-4C5469C5654E}" dt="2021-07-15T09:43:58.877" v="537"/>
          <ac:picMkLst>
            <pc:docMk/>
            <pc:sldMk cId="1224585536" sldId="393"/>
            <ac:picMk id="6" creationId="{C74C4EEE-2D10-4E14-8FC3-41D60F011737}"/>
          </ac:picMkLst>
        </pc:picChg>
        <pc:picChg chg="add">
          <ac:chgData name="NAVA VIEYRA, PABLO AGUSTIN" userId="S::nt703849@iteso.mx::1906551c-e10a-4b53-bf76-9495e42c3bb7" providerId="AD" clId="Web-{64C48CD7-34D0-78A7-C206-4C5469C5654E}" dt="2021-07-15T09:44:24.534" v="538"/>
          <ac:picMkLst>
            <pc:docMk/>
            <pc:sldMk cId="1224585536" sldId="393"/>
            <ac:picMk id="18" creationId="{1CF54621-5737-4079-AC5A-D04680A3ED08}"/>
          </ac:picMkLst>
        </pc:picChg>
        <pc:picChg chg="add del">
          <ac:chgData name="NAVA VIEYRA, PABLO AGUSTIN" userId="S::nt703849@iteso.mx::1906551c-e10a-4b53-bf76-9495e42c3bb7" providerId="AD" clId="Web-{64C48CD7-34D0-78A7-C206-4C5469C5654E}" dt="2021-07-15T09:44:33.394" v="540"/>
          <ac:picMkLst>
            <pc:docMk/>
            <pc:sldMk cId="1224585536" sldId="393"/>
            <ac:picMk id="24" creationId="{A5C3180C-B192-468F-866F-66C2C41CF77F}"/>
          </ac:picMkLst>
        </pc:picChg>
      </pc:sldChg>
      <pc:sldChg chg="add del replId">
        <pc:chgData name="NAVA VIEYRA, PABLO AGUSTIN" userId="S::nt703849@iteso.mx::1906551c-e10a-4b53-bf76-9495e42c3bb7" providerId="AD" clId="Web-{64C48CD7-34D0-78A7-C206-4C5469C5654E}" dt="2021-07-15T09:42:39.137" v="527"/>
        <pc:sldMkLst>
          <pc:docMk/>
          <pc:sldMk cId="1601496866" sldId="394"/>
        </pc:sldMkLst>
      </pc:sldChg>
      <pc:sldChg chg="addSp delSp modSp add replId">
        <pc:chgData name="NAVA VIEYRA, PABLO AGUSTIN" userId="S::nt703849@iteso.mx::1906551c-e10a-4b53-bf76-9495e42c3bb7" providerId="AD" clId="Web-{64C48CD7-34D0-78A7-C206-4C5469C5654E}" dt="2021-07-15T09:47:28.295" v="592" actId="1076"/>
        <pc:sldMkLst>
          <pc:docMk/>
          <pc:sldMk cId="4195680864" sldId="394"/>
        </pc:sldMkLst>
        <pc:spChg chg="add mod">
          <ac:chgData name="NAVA VIEYRA, PABLO AGUSTIN" userId="S::nt703849@iteso.mx::1906551c-e10a-4b53-bf76-9495e42c3bb7" providerId="AD" clId="Web-{64C48CD7-34D0-78A7-C206-4C5469C5654E}" dt="2021-07-15T09:45:07.036" v="550" actId="14100"/>
          <ac:spMkLst>
            <pc:docMk/>
            <pc:sldMk cId="4195680864" sldId="394"/>
            <ac:spMk id="15" creationId="{6B627859-7AB8-4474-BF3B-AA8196038262}"/>
          </ac:spMkLst>
        </pc:spChg>
        <pc:spChg chg="add mod">
          <ac:chgData name="NAVA VIEYRA, PABLO AGUSTIN" userId="S::nt703849@iteso.mx::1906551c-e10a-4b53-bf76-9495e42c3bb7" providerId="AD" clId="Web-{64C48CD7-34D0-78A7-C206-4C5469C5654E}" dt="2021-07-15T09:45:07.036" v="549" actId="14100"/>
          <ac:spMkLst>
            <pc:docMk/>
            <pc:sldMk cId="4195680864" sldId="394"/>
            <ac:spMk id="24" creationId="{2AAD35E9-9B5F-43E7-9C24-39D443A59D3B}"/>
          </ac:spMkLst>
        </pc:spChg>
        <pc:spChg chg="add mod">
          <ac:chgData name="NAVA VIEYRA, PABLO AGUSTIN" userId="S::nt703849@iteso.mx::1906551c-e10a-4b53-bf76-9495e42c3bb7" providerId="AD" clId="Web-{64C48CD7-34D0-78A7-C206-4C5469C5654E}" dt="2021-07-15T09:45:07.036" v="548" actId="14100"/>
          <ac:spMkLst>
            <pc:docMk/>
            <pc:sldMk cId="4195680864" sldId="394"/>
            <ac:spMk id="25" creationId="{3CF17C2F-1DFD-48B9-9441-40C7344AAE6D}"/>
          </ac:spMkLst>
        </pc:spChg>
        <pc:spChg chg="add">
          <ac:chgData name="NAVA VIEYRA, PABLO AGUSTIN" userId="S::nt703849@iteso.mx::1906551c-e10a-4b53-bf76-9495e42c3bb7" providerId="AD" clId="Web-{64C48CD7-34D0-78A7-C206-4C5469C5654E}" dt="2021-07-15T09:45:38.163" v="555"/>
          <ac:spMkLst>
            <pc:docMk/>
            <pc:sldMk cId="4195680864" sldId="394"/>
            <ac:spMk id="28" creationId="{47C425B3-8F99-447D-9728-D0C32DA59743}"/>
          </ac:spMkLst>
        </pc:spChg>
        <pc:spChg chg="add">
          <ac:chgData name="NAVA VIEYRA, PABLO AGUSTIN" userId="S::nt703849@iteso.mx::1906551c-e10a-4b53-bf76-9495e42c3bb7" providerId="AD" clId="Web-{64C48CD7-34D0-78A7-C206-4C5469C5654E}" dt="2021-07-15T09:45:38.163" v="555"/>
          <ac:spMkLst>
            <pc:docMk/>
            <pc:sldMk cId="4195680864" sldId="394"/>
            <ac:spMk id="29" creationId="{56FE6772-8F52-490C-A811-B245E83DC6B8}"/>
          </ac:spMkLst>
        </pc:spChg>
        <pc:spChg chg="add">
          <ac:chgData name="NAVA VIEYRA, PABLO AGUSTIN" userId="S::nt703849@iteso.mx::1906551c-e10a-4b53-bf76-9495e42c3bb7" providerId="AD" clId="Web-{64C48CD7-34D0-78A7-C206-4C5469C5654E}" dt="2021-07-15T09:45:38.163" v="555"/>
          <ac:spMkLst>
            <pc:docMk/>
            <pc:sldMk cId="4195680864" sldId="394"/>
            <ac:spMk id="30" creationId="{157CF3A1-57BE-423D-89C6-22ABBE84860B}"/>
          </ac:spMkLst>
        </pc:spChg>
        <pc:spChg chg="add">
          <ac:chgData name="NAVA VIEYRA, PABLO AGUSTIN" userId="S::nt703849@iteso.mx::1906551c-e10a-4b53-bf76-9495e42c3bb7" providerId="AD" clId="Web-{64C48CD7-34D0-78A7-C206-4C5469C5654E}" dt="2021-07-15T09:45:38.163" v="555"/>
          <ac:spMkLst>
            <pc:docMk/>
            <pc:sldMk cId="4195680864" sldId="394"/>
            <ac:spMk id="31" creationId="{0A223232-B1EE-4240-97A2-791A25C4FE3B}"/>
          </ac:spMkLst>
        </pc:spChg>
        <pc:spChg chg="add">
          <ac:chgData name="NAVA VIEYRA, PABLO AGUSTIN" userId="S::nt703849@iteso.mx::1906551c-e10a-4b53-bf76-9495e42c3bb7" providerId="AD" clId="Web-{64C48CD7-34D0-78A7-C206-4C5469C5654E}" dt="2021-07-15T09:45:38.163" v="555"/>
          <ac:spMkLst>
            <pc:docMk/>
            <pc:sldMk cId="4195680864" sldId="394"/>
            <ac:spMk id="32" creationId="{7A8E5BCD-AABD-41B2-9F0A-07718F066491}"/>
          </ac:spMkLst>
        </pc:spChg>
        <pc:spChg chg="add">
          <ac:chgData name="NAVA VIEYRA, PABLO AGUSTIN" userId="S::nt703849@iteso.mx::1906551c-e10a-4b53-bf76-9495e42c3bb7" providerId="AD" clId="Web-{64C48CD7-34D0-78A7-C206-4C5469C5654E}" dt="2021-07-15T09:45:53.789" v="561"/>
          <ac:spMkLst>
            <pc:docMk/>
            <pc:sldMk cId="4195680864" sldId="394"/>
            <ac:spMk id="35" creationId="{42D448A2-FE11-42D8-A899-DFAD9D37C967}"/>
          </ac:spMkLst>
        </pc:spChg>
        <pc:spChg chg="add">
          <ac:chgData name="NAVA VIEYRA, PABLO AGUSTIN" userId="S::nt703849@iteso.mx::1906551c-e10a-4b53-bf76-9495e42c3bb7" providerId="AD" clId="Web-{64C48CD7-34D0-78A7-C206-4C5469C5654E}" dt="2021-07-15T09:45:53.789" v="561"/>
          <ac:spMkLst>
            <pc:docMk/>
            <pc:sldMk cId="4195680864" sldId="394"/>
            <ac:spMk id="36" creationId="{75C7AED9-0D33-42EF-A1CD-F64EAE539D39}"/>
          </ac:spMkLst>
        </pc:spChg>
        <pc:spChg chg="add">
          <ac:chgData name="NAVA VIEYRA, PABLO AGUSTIN" userId="S::nt703849@iteso.mx::1906551c-e10a-4b53-bf76-9495e42c3bb7" providerId="AD" clId="Web-{64C48CD7-34D0-78A7-C206-4C5469C5654E}" dt="2021-07-15T09:45:53.789" v="561"/>
          <ac:spMkLst>
            <pc:docMk/>
            <pc:sldMk cId="4195680864" sldId="394"/>
            <ac:spMk id="37" creationId="{F25CD621-C7F1-480B-B695-AEC8B5ECDC1F}"/>
          </ac:spMkLst>
        </pc:spChg>
        <pc:spChg chg="add">
          <ac:chgData name="NAVA VIEYRA, PABLO AGUSTIN" userId="S::nt703849@iteso.mx::1906551c-e10a-4b53-bf76-9495e42c3bb7" providerId="AD" clId="Web-{64C48CD7-34D0-78A7-C206-4C5469C5654E}" dt="2021-07-15T09:45:53.789" v="561"/>
          <ac:spMkLst>
            <pc:docMk/>
            <pc:sldMk cId="4195680864" sldId="394"/>
            <ac:spMk id="38" creationId="{69D99AFC-643F-4F0E-9FBC-31B7D1EEFD93}"/>
          </ac:spMkLst>
        </pc:spChg>
        <pc:spChg chg="add">
          <ac:chgData name="NAVA VIEYRA, PABLO AGUSTIN" userId="S::nt703849@iteso.mx::1906551c-e10a-4b53-bf76-9495e42c3bb7" providerId="AD" clId="Web-{64C48CD7-34D0-78A7-C206-4C5469C5654E}" dt="2021-07-15T09:45:53.789" v="561"/>
          <ac:spMkLst>
            <pc:docMk/>
            <pc:sldMk cId="4195680864" sldId="394"/>
            <ac:spMk id="39" creationId="{023620CD-90EF-40AF-9187-CB464929F3CB}"/>
          </ac:spMkLst>
        </pc:spChg>
        <pc:spChg chg="add">
          <ac:chgData name="NAVA VIEYRA, PABLO AGUSTIN" userId="S::nt703849@iteso.mx::1906551c-e10a-4b53-bf76-9495e42c3bb7" providerId="AD" clId="Web-{64C48CD7-34D0-78A7-C206-4C5469C5654E}" dt="2021-07-15T09:46:09.540" v="567"/>
          <ac:spMkLst>
            <pc:docMk/>
            <pc:sldMk cId="4195680864" sldId="394"/>
            <ac:spMk id="42" creationId="{42D448A2-FE11-42D8-A899-DFAD9D37C967}"/>
          </ac:spMkLst>
        </pc:spChg>
        <pc:spChg chg="add">
          <ac:chgData name="NAVA VIEYRA, PABLO AGUSTIN" userId="S::nt703849@iteso.mx::1906551c-e10a-4b53-bf76-9495e42c3bb7" providerId="AD" clId="Web-{64C48CD7-34D0-78A7-C206-4C5469C5654E}" dt="2021-07-15T09:46:09.540" v="567"/>
          <ac:spMkLst>
            <pc:docMk/>
            <pc:sldMk cId="4195680864" sldId="394"/>
            <ac:spMk id="43" creationId="{75C7AED9-0D33-42EF-A1CD-F64EAE539D39}"/>
          </ac:spMkLst>
        </pc:spChg>
        <pc:spChg chg="add">
          <ac:chgData name="NAVA VIEYRA, PABLO AGUSTIN" userId="S::nt703849@iteso.mx::1906551c-e10a-4b53-bf76-9495e42c3bb7" providerId="AD" clId="Web-{64C48CD7-34D0-78A7-C206-4C5469C5654E}" dt="2021-07-15T09:46:09.540" v="567"/>
          <ac:spMkLst>
            <pc:docMk/>
            <pc:sldMk cId="4195680864" sldId="394"/>
            <ac:spMk id="44" creationId="{F25CD621-C7F1-480B-B695-AEC8B5ECDC1F}"/>
          </ac:spMkLst>
        </pc:spChg>
        <pc:spChg chg="add">
          <ac:chgData name="NAVA VIEYRA, PABLO AGUSTIN" userId="S::nt703849@iteso.mx::1906551c-e10a-4b53-bf76-9495e42c3bb7" providerId="AD" clId="Web-{64C48CD7-34D0-78A7-C206-4C5469C5654E}" dt="2021-07-15T09:46:09.540" v="567"/>
          <ac:spMkLst>
            <pc:docMk/>
            <pc:sldMk cId="4195680864" sldId="394"/>
            <ac:spMk id="45" creationId="{69D99AFC-643F-4F0E-9FBC-31B7D1EEFD93}"/>
          </ac:spMkLst>
        </pc:spChg>
        <pc:spChg chg="add">
          <ac:chgData name="NAVA VIEYRA, PABLO AGUSTIN" userId="S::nt703849@iteso.mx::1906551c-e10a-4b53-bf76-9495e42c3bb7" providerId="AD" clId="Web-{64C48CD7-34D0-78A7-C206-4C5469C5654E}" dt="2021-07-15T09:46:09.540" v="567"/>
          <ac:spMkLst>
            <pc:docMk/>
            <pc:sldMk cId="4195680864" sldId="394"/>
            <ac:spMk id="46" creationId="{023620CD-90EF-40AF-9187-CB464929F3CB}"/>
          </ac:spMkLst>
        </pc:spChg>
        <pc:spChg chg="add">
          <ac:chgData name="NAVA VIEYRA, PABLO AGUSTIN" userId="S::nt703849@iteso.mx::1906551c-e10a-4b53-bf76-9495e42c3bb7" providerId="AD" clId="Web-{64C48CD7-34D0-78A7-C206-4C5469C5654E}" dt="2021-07-15T09:46:18.056" v="572"/>
          <ac:spMkLst>
            <pc:docMk/>
            <pc:sldMk cId="4195680864" sldId="394"/>
            <ac:spMk id="49" creationId="{42D448A2-FE11-42D8-A899-DFAD9D37C967}"/>
          </ac:spMkLst>
        </pc:spChg>
        <pc:spChg chg="add">
          <ac:chgData name="NAVA VIEYRA, PABLO AGUSTIN" userId="S::nt703849@iteso.mx::1906551c-e10a-4b53-bf76-9495e42c3bb7" providerId="AD" clId="Web-{64C48CD7-34D0-78A7-C206-4C5469C5654E}" dt="2021-07-15T09:46:18.056" v="572"/>
          <ac:spMkLst>
            <pc:docMk/>
            <pc:sldMk cId="4195680864" sldId="394"/>
            <ac:spMk id="50" creationId="{75C7AED9-0D33-42EF-A1CD-F64EAE539D39}"/>
          </ac:spMkLst>
        </pc:spChg>
        <pc:spChg chg="add">
          <ac:chgData name="NAVA VIEYRA, PABLO AGUSTIN" userId="S::nt703849@iteso.mx::1906551c-e10a-4b53-bf76-9495e42c3bb7" providerId="AD" clId="Web-{64C48CD7-34D0-78A7-C206-4C5469C5654E}" dt="2021-07-15T09:46:18.056" v="572"/>
          <ac:spMkLst>
            <pc:docMk/>
            <pc:sldMk cId="4195680864" sldId="394"/>
            <ac:spMk id="51" creationId="{F25CD621-C7F1-480B-B695-AEC8B5ECDC1F}"/>
          </ac:spMkLst>
        </pc:spChg>
        <pc:spChg chg="add">
          <ac:chgData name="NAVA VIEYRA, PABLO AGUSTIN" userId="S::nt703849@iteso.mx::1906551c-e10a-4b53-bf76-9495e42c3bb7" providerId="AD" clId="Web-{64C48CD7-34D0-78A7-C206-4C5469C5654E}" dt="2021-07-15T09:46:18.056" v="572"/>
          <ac:spMkLst>
            <pc:docMk/>
            <pc:sldMk cId="4195680864" sldId="394"/>
            <ac:spMk id="52" creationId="{69D99AFC-643F-4F0E-9FBC-31B7D1EEFD93}"/>
          </ac:spMkLst>
        </pc:spChg>
        <pc:spChg chg="add">
          <ac:chgData name="NAVA VIEYRA, PABLO AGUSTIN" userId="S::nt703849@iteso.mx::1906551c-e10a-4b53-bf76-9495e42c3bb7" providerId="AD" clId="Web-{64C48CD7-34D0-78A7-C206-4C5469C5654E}" dt="2021-07-15T09:46:18.056" v="572"/>
          <ac:spMkLst>
            <pc:docMk/>
            <pc:sldMk cId="4195680864" sldId="394"/>
            <ac:spMk id="53" creationId="{023620CD-90EF-40AF-9187-CB464929F3CB}"/>
          </ac:spMkLst>
        </pc:spChg>
        <pc:spChg chg="add del topLvl">
          <ac:chgData name="NAVA VIEYRA, PABLO AGUSTIN" userId="S::nt703849@iteso.mx::1906551c-e10a-4b53-bf76-9495e42c3bb7" providerId="AD" clId="Web-{64C48CD7-34D0-78A7-C206-4C5469C5654E}" dt="2021-07-15T09:47:17.076" v="586"/>
          <ac:spMkLst>
            <pc:docMk/>
            <pc:sldMk cId="4195680864" sldId="394"/>
            <ac:spMk id="63" creationId="{5D44C36E-DA80-4820-8767-39BBECAE9227}"/>
          </ac:spMkLst>
        </pc:spChg>
        <pc:spChg chg="add mod topLvl">
          <ac:chgData name="NAVA VIEYRA, PABLO AGUSTIN" userId="S::nt703849@iteso.mx::1906551c-e10a-4b53-bf76-9495e42c3bb7" providerId="AD" clId="Web-{64C48CD7-34D0-78A7-C206-4C5469C5654E}" dt="2021-07-15T09:47:23.404" v="590" actId="14100"/>
          <ac:spMkLst>
            <pc:docMk/>
            <pc:sldMk cId="4195680864" sldId="394"/>
            <ac:spMk id="64" creationId="{85F1C67B-530E-41AF-AB35-937338794813}"/>
          </ac:spMkLst>
        </pc:spChg>
        <pc:spChg chg="add del topLvl">
          <ac:chgData name="NAVA VIEYRA, PABLO AGUSTIN" userId="S::nt703849@iteso.mx::1906551c-e10a-4b53-bf76-9495e42c3bb7" providerId="AD" clId="Web-{64C48CD7-34D0-78A7-C206-4C5469C5654E}" dt="2021-07-15T09:47:18.654" v="588"/>
          <ac:spMkLst>
            <pc:docMk/>
            <pc:sldMk cId="4195680864" sldId="394"/>
            <ac:spMk id="65" creationId="{49CFF875-83A6-41E6-8028-F5A215F8CACC}"/>
          </ac:spMkLst>
        </pc:spChg>
        <pc:spChg chg="add del topLvl">
          <ac:chgData name="NAVA VIEYRA, PABLO AGUSTIN" userId="S::nt703849@iteso.mx::1906551c-e10a-4b53-bf76-9495e42c3bb7" providerId="AD" clId="Web-{64C48CD7-34D0-78A7-C206-4C5469C5654E}" dt="2021-07-15T09:47:18.045" v="587"/>
          <ac:spMkLst>
            <pc:docMk/>
            <pc:sldMk cId="4195680864" sldId="394"/>
            <ac:spMk id="66" creationId="{1516B52D-B348-443C-AE88-DA5C9FC9A520}"/>
          </ac:spMkLst>
        </pc:spChg>
        <pc:spChg chg="add del topLvl">
          <ac:chgData name="NAVA VIEYRA, PABLO AGUSTIN" userId="S::nt703849@iteso.mx::1906551c-e10a-4b53-bf76-9495e42c3bb7" providerId="AD" clId="Web-{64C48CD7-34D0-78A7-C206-4C5469C5654E}" dt="2021-07-15T09:47:19.529" v="589"/>
          <ac:spMkLst>
            <pc:docMk/>
            <pc:sldMk cId="4195680864" sldId="394"/>
            <ac:spMk id="67" creationId="{10AAA20D-74A4-40A1-BAC5-76DCD09112C9}"/>
          </ac:spMkLst>
        </pc:spChg>
        <pc:spChg chg="add mod">
          <ac:chgData name="NAVA VIEYRA, PABLO AGUSTIN" userId="S::nt703849@iteso.mx::1906551c-e10a-4b53-bf76-9495e42c3bb7" providerId="AD" clId="Web-{64C48CD7-34D0-78A7-C206-4C5469C5654E}" dt="2021-07-15T09:47:28.295" v="592" actId="1076"/>
          <ac:spMkLst>
            <pc:docMk/>
            <pc:sldMk cId="4195680864" sldId="394"/>
            <ac:spMk id="68" creationId="{0EEBD094-DB82-4AE9-81F3-96D4BA918A3F}"/>
          </ac:spMkLst>
        </pc:spChg>
        <pc:grpChg chg="add mod">
          <ac:chgData name="NAVA VIEYRA, PABLO AGUSTIN" userId="S::nt703849@iteso.mx::1906551c-e10a-4b53-bf76-9495e42c3bb7" providerId="AD" clId="Web-{64C48CD7-34D0-78A7-C206-4C5469C5654E}" dt="2021-07-15T09:45:17.334" v="554" actId="1076"/>
          <ac:grpSpMkLst>
            <pc:docMk/>
            <pc:sldMk cId="4195680864" sldId="394"/>
            <ac:grpSpMk id="6" creationId="{F3EC02FD-105E-4CBA-8B02-14E818E5F15E}"/>
          </ac:grpSpMkLst>
        </pc:grpChg>
        <pc:grpChg chg="del">
          <ac:chgData name="NAVA VIEYRA, PABLO AGUSTIN" userId="S::nt703849@iteso.mx::1906551c-e10a-4b53-bf76-9495e42c3bb7" providerId="AD" clId="Web-{64C48CD7-34D0-78A7-C206-4C5469C5654E}" dt="2021-07-15T09:45:01.771" v="542"/>
          <ac:grpSpMkLst>
            <pc:docMk/>
            <pc:sldMk cId="4195680864" sldId="394"/>
            <ac:grpSpMk id="17" creationId="{D2D4CED5-8454-436D-BB53-E6C19FAE77CB}"/>
          </ac:grpSpMkLst>
        </pc:grpChg>
        <pc:grpChg chg="add del mod">
          <ac:chgData name="NAVA VIEYRA, PABLO AGUSTIN" userId="S::nt703849@iteso.mx::1906551c-e10a-4b53-bf76-9495e42c3bb7" providerId="AD" clId="Web-{64C48CD7-34D0-78A7-C206-4C5469C5654E}" dt="2021-07-15T09:45:50.648" v="560"/>
          <ac:grpSpMkLst>
            <pc:docMk/>
            <pc:sldMk cId="4195680864" sldId="394"/>
            <ac:grpSpMk id="26" creationId="{55269C9B-314B-441F-85DF-73B1DB61AB1A}"/>
          </ac:grpSpMkLst>
        </pc:grpChg>
        <pc:grpChg chg="add del mod">
          <ac:chgData name="NAVA VIEYRA, PABLO AGUSTIN" userId="S::nt703849@iteso.mx::1906551c-e10a-4b53-bf76-9495e42c3bb7" providerId="AD" clId="Web-{64C48CD7-34D0-78A7-C206-4C5469C5654E}" dt="2021-07-15T09:46:08.837" v="566"/>
          <ac:grpSpMkLst>
            <pc:docMk/>
            <pc:sldMk cId="4195680864" sldId="394"/>
            <ac:grpSpMk id="33" creationId="{09077C31-AF11-4CFC-872E-5EEB685C5743}"/>
          </ac:grpSpMkLst>
        </pc:grpChg>
        <pc:grpChg chg="add del mod">
          <ac:chgData name="NAVA VIEYRA, PABLO AGUSTIN" userId="S::nt703849@iteso.mx::1906551c-e10a-4b53-bf76-9495e42c3bb7" providerId="AD" clId="Web-{64C48CD7-34D0-78A7-C206-4C5469C5654E}" dt="2021-07-15T09:46:15.353" v="571"/>
          <ac:grpSpMkLst>
            <pc:docMk/>
            <pc:sldMk cId="4195680864" sldId="394"/>
            <ac:grpSpMk id="40" creationId="{09077C31-AF11-4CFC-872E-5EEB685C5743}"/>
          </ac:grpSpMkLst>
        </pc:grpChg>
        <pc:grpChg chg="add del mod">
          <ac:chgData name="NAVA VIEYRA, PABLO AGUSTIN" userId="S::nt703849@iteso.mx::1906551c-e10a-4b53-bf76-9495e42c3bb7" providerId="AD" clId="Web-{64C48CD7-34D0-78A7-C206-4C5469C5654E}" dt="2021-07-15T09:46:38.168" v="578"/>
          <ac:grpSpMkLst>
            <pc:docMk/>
            <pc:sldMk cId="4195680864" sldId="394"/>
            <ac:grpSpMk id="47" creationId="{09077C31-AF11-4CFC-872E-5EEB685C5743}"/>
          </ac:grpSpMkLst>
        </pc:grpChg>
        <pc:grpChg chg="add mod">
          <ac:chgData name="NAVA VIEYRA, PABLO AGUSTIN" userId="S::nt703849@iteso.mx::1906551c-e10a-4b53-bf76-9495e42c3bb7" providerId="AD" clId="Web-{64C48CD7-34D0-78A7-C206-4C5469C5654E}" dt="2021-07-15T09:46:43.902" v="579" actId="1076"/>
          <ac:grpSpMkLst>
            <pc:docMk/>
            <pc:sldMk cId="4195680864" sldId="394"/>
            <ac:grpSpMk id="54" creationId="{42F08270-8DF0-491F-A1E1-4A0A7849A6C7}"/>
          </ac:grpSpMkLst>
        </pc:grpChg>
        <pc:grpChg chg="add del mod">
          <ac:chgData name="NAVA VIEYRA, PABLO AGUSTIN" userId="S::nt703849@iteso.mx::1906551c-e10a-4b53-bf76-9495e42c3bb7" providerId="AD" clId="Web-{64C48CD7-34D0-78A7-C206-4C5469C5654E}" dt="2021-07-15T09:47:00.091" v="582"/>
          <ac:grpSpMkLst>
            <pc:docMk/>
            <pc:sldMk cId="4195680864" sldId="394"/>
            <ac:grpSpMk id="61" creationId="{192A6651-B264-4D27-B63C-BA76A38EF019}"/>
          </ac:grpSpMkLst>
        </pc:grpChg>
        <pc:picChg chg="add mod">
          <ac:chgData name="NAVA VIEYRA, PABLO AGUSTIN" userId="S::nt703849@iteso.mx::1906551c-e10a-4b53-bf76-9495e42c3bb7" providerId="AD" clId="Web-{64C48CD7-34D0-78A7-C206-4C5469C5654E}" dt="2021-07-15T09:45:07.036" v="551" actId="14100"/>
          <ac:picMkLst>
            <pc:docMk/>
            <pc:sldMk cId="4195680864" sldId="394"/>
            <ac:picMk id="14" creationId="{6E9A7915-5954-4AB3-91B0-8C2B9E655CD9}"/>
          </ac:picMkLst>
        </pc:picChg>
        <pc:picChg chg="add">
          <ac:chgData name="NAVA VIEYRA, PABLO AGUSTIN" userId="S::nt703849@iteso.mx::1906551c-e10a-4b53-bf76-9495e42c3bb7" providerId="AD" clId="Web-{64C48CD7-34D0-78A7-C206-4C5469C5654E}" dt="2021-07-15T09:45:38.163" v="555"/>
          <ac:picMkLst>
            <pc:docMk/>
            <pc:sldMk cId="4195680864" sldId="394"/>
            <ac:picMk id="27" creationId="{9CAD4DF5-9924-4DE0-9D14-C375B428834D}"/>
          </ac:picMkLst>
        </pc:picChg>
        <pc:picChg chg="add">
          <ac:chgData name="NAVA VIEYRA, PABLO AGUSTIN" userId="S::nt703849@iteso.mx::1906551c-e10a-4b53-bf76-9495e42c3bb7" providerId="AD" clId="Web-{64C48CD7-34D0-78A7-C206-4C5469C5654E}" dt="2021-07-15T09:45:53.789" v="561"/>
          <ac:picMkLst>
            <pc:docMk/>
            <pc:sldMk cId="4195680864" sldId="394"/>
            <ac:picMk id="34" creationId="{4C28123B-C5CC-45F5-8691-F4D4B878013E}"/>
          </ac:picMkLst>
        </pc:picChg>
        <pc:picChg chg="add">
          <ac:chgData name="NAVA VIEYRA, PABLO AGUSTIN" userId="S::nt703849@iteso.mx::1906551c-e10a-4b53-bf76-9495e42c3bb7" providerId="AD" clId="Web-{64C48CD7-34D0-78A7-C206-4C5469C5654E}" dt="2021-07-15T09:46:09.540" v="567"/>
          <ac:picMkLst>
            <pc:docMk/>
            <pc:sldMk cId="4195680864" sldId="394"/>
            <ac:picMk id="41" creationId="{4C28123B-C5CC-45F5-8691-F4D4B878013E}"/>
          </ac:picMkLst>
        </pc:picChg>
        <pc:picChg chg="add">
          <ac:chgData name="NAVA VIEYRA, PABLO AGUSTIN" userId="S::nt703849@iteso.mx::1906551c-e10a-4b53-bf76-9495e42c3bb7" providerId="AD" clId="Web-{64C48CD7-34D0-78A7-C206-4C5469C5654E}" dt="2021-07-15T09:46:18.056" v="572"/>
          <ac:picMkLst>
            <pc:docMk/>
            <pc:sldMk cId="4195680864" sldId="394"/>
            <ac:picMk id="48" creationId="{4C28123B-C5CC-45F5-8691-F4D4B878013E}"/>
          </ac:picMkLst>
        </pc:picChg>
        <pc:picChg chg="add del topLvl">
          <ac:chgData name="NAVA VIEYRA, PABLO AGUSTIN" userId="S::nt703849@iteso.mx::1906551c-e10a-4b53-bf76-9495e42c3bb7" providerId="AD" clId="Web-{64C48CD7-34D0-78A7-C206-4C5469C5654E}" dt="2021-07-15T09:47:16.326" v="585"/>
          <ac:picMkLst>
            <pc:docMk/>
            <pc:sldMk cId="4195680864" sldId="394"/>
            <ac:picMk id="62" creationId="{695FCEAC-24F3-47F7-BD45-1AD9C272FCFE}"/>
          </ac:picMkLst>
        </pc:picChg>
      </pc:sldChg>
      <pc:sldChg chg="addSp delSp modSp add del ord replId">
        <pc:chgData name="NAVA VIEYRA, PABLO AGUSTIN" userId="S::nt703849@iteso.mx::1906551c-e10a-4b53-bf76-9495e42c3bb7" providerId="AD" clId="Web-{64C48CD7-34D0-78A7-C206-4C5469C5654E}" dt="2021-07-15T09:52:53.533" v="640"/>
        <pc:sldMkLst>
          <pc:docMk/>
          <pc:sldMk cId="2135401700" sldId="395"/>
        </pc:sldMkLst>
        <pc:spChg chg="mod">
          <ac:chgData name="NAVA VIEYRA, PABLO AGUSTIN" userId="S::nt703849@iteso.mx::1906551c-e10a-4b53-bf76-9495e42c3bb7" providerId="AD" clId="Web-{64C48CD7-34D0-78A7-C206-4C5469C5654E}" dt="2021-07-15T09:49:21.771" v="621" actId="20577"/>
          <ac:spMkLst>
            <pc:docMk/>
            <pc:sldMk cId="2135401700" sldId="395"/>
            <ac:spMk id="16" creationId="{A4890A54-CD28-490E-BDB7-F0500F8F03D4}"/>
          </ac:spMkLst>
        </pc:spChg>
        <pc:picChg chg="add mod">
          <ac:chgData name="NAVA VIEYRA, PABLO AGUSTIN" userId="S::nt703849@iteso.mx::1906551c-e10a-4b53-bf76-9495e42c3bb7" providerId="AD" clId="Web-{64C48CD7-34D0-78A7-C206-4C5469C5654E}" dt="2021-07-15T09:51:56.639" v="631" actId="14100"/>
          <ac:picMkLst>
            <pc:docMk/>
            <pc:sldMk cId="2135401700" sldId="395"/>
            <ac:picMk id="2" creationId="{39EAFBF4-A7BF-4614-ACA9-2CE7567448C8}"/>
          </ac:picMkLst>
        </pc:picChg>
        <pc:picChg chg="add mod">
          <ac:chgData name="NAVA VIEYRA, PABLO AGUSTIN" userId="S::nt703849@iteso.mx::1906551c-e10a-4b53-bf76-9495e42c3bb7" providerId="AD" clId="Web-{64C48CD7-34D0-78A7-C206-4C5469C5654E}" dt="2021-07-15T09:52:04.608" v="633" actId="1076"/>
          <ac:picMkLst>
            <pc:docMk/>
            <pc:sldMk cId="2135401700" sldId="395"/>
            <ac:picMk id="6" creationId="{5EF4FD1D-ED9D-4AD6-A4AB-69BD0ABEEC14}"/>
          </ac:picMkLst>
        </pc:picChg>
        <pc:picChg chg="del">
          <ac:chgData name="NAVA VIEYRA, PABLO AGUSTIN" userId="S::nt703849@iteso.mx::1906551c-e10a-4b53-bf76-9495e42c3bb7" providerId="AD" clId="Web-{64C48CD7-34D0-78A7-C206-4C5469C5654E}" dt="2021-07-15T09:49:23.239" v="622"/>
          <ac:picMkLst>
            <pc:docMk/>
            <pc:sldMk cId="2135401700" sldId="395"/>
            <ac:picMk id="7" creationId="{CD9BE512-EA60-459B-A296-EA6FFC9281DB}"/>
          </ac:picMkLst>
        </pc:picChg>
        <pc:picChg chg="add del mod">
          <ac:chgData name="NAVA VIEYRA, PABLO AGUSTIN" userId="S::nt703849@iteso.mx::1906551c-e10a-4b53-bf76-9495e42c3bb7" providerId="AD" clId="Web-{64C48CD7-34D0-78A7-C206-4C5469C5654E}" dt="2021-07-15T09:52:53.533" v="640"/>
          <ac:picMkLst>
            <pc:docMk/>
            <pc:sldMk cId="2135401700" sldId="395"/>
            <ac:picMk id="8" creationId="{9DC2AD2A-454B-4E5D-8624-C29873932CCD}"/>
          </ac:picMkLst>
        </pc:picChg>
      </pc:sldChg>
      <pc:sldChg chg="modSp new del">
        <pc:chgData name="NAVA VIEYRA, PABLO AGUSTIN" userId="S::nt703849@iteso.mx::1906551c-e10a-4b53-bf76-9495e42c3bb7" providerId="AD" clId="Web-{64C48CD7-34D0-78A7-C206-4C5469C5654E}" dt="2021-07-15T09:49:12.254" v="610"/>
        <pc:sldMkLst>
          <pc:docMk/>
          <pc:sldMk cId="3809421738" sldId="395"/>
        </pc:sldMkLst>
        <pc:spChg chg="mod">
          <ac:chgData name="NAVA VIEYRA, PABLO AGUSTIN" userId="S::nt703849@iteso.mx::1906551c-e10a-4b53-bf76-9495e42c3bb7" providerId="AD" clId="Web-{64C48CD7-34D0-78A7-C206-4C5469C5654E}" dt="2021-07-15T09:48:01.688" v="609" actId="20577"/>
          <ac:spMkLst>
            <pc:docMk/>
            <pc:sldMk cId="3809421738" sldId="395"/>
            <ac:spMk id="2" creationId="{0B891EA0-C28A-4A2D-8D0A-90B8C402C196}"/>
          </ac:spMkLst>
        </pc:spChg>
      </pc:sldChg>
      <pc:sldChg chg="new del">
        <pc:chgData name="NAVA VIEYRA, PABLO AGUSTIN" userId="S::nt703849@iteso.mx::1906551c-e10a-4b53-bf76-9495e42c3bb7" providerId="AD" clId="Web-{64C48CD7-34D0-78A7-C206-4C5469C5654E}" dt="2021-07-15T09:55:56.576" v="650"/>
        <pc:sldMkLst>
          <pc:docMk/>
          <pc:sldMk cId="4081038864" sldId="396"/>
        </pc:sldMkLst>
      </pc:sldChg>
      <pc:sldChg chg="addSp delSp modSp new">
        <pc:chgData name="NAVA VIEYRA, PABLO AGUSTIN" userId="S::nt703849@iteso.mx::1906551c-e10a-4b53-bf76-9495e42c3bb7" providerId="AD" clId="Web-{64C48CD7-34D0-78A7-C206-4C5469C5654E}" dt="2021-07-15T10:11:46.384" v="690" actId="1076"/>
        <pc:sldMkLst>
          <pc:docMk/>
          <pc:sldMk cId="2856808332" sldId="397"/>
        </pc:sldMkLst>
        <pc:spChg chg="del">
          <ac:chgData name="NAVA VIEYRA, PABLO AGUSTIN" userId="S::nt703849@iteso.mx::1906551c-e10a-4b53-bf76-9495e42c3bb7" providerId="AD" clId="Web-{64C48CD7-34D0-78A7-C206-4C5469C5654E}" dt="2021-07-15T09:55:26.684" v="646"/>
          <ac:spMkLst>
            <pc:docMk/>
            <pc:sldMk cId="2856808332" sldId="397"/>
            <ac:spMk id="2" creationId="{ECD58D87-445A-4F41-9196-C7BD1B46037A}"/>
          </ac:spMkLst>
        </pc:spChg>
        <pc:spChg chg="del">
          <ac:chgData name="NAVA VIEYRA, PABLO AGUSTIN" userId="S::nt703849@iteso.mx::1906551c-e10a-4b53-bf76-9495e42c3bb7" providerId="AD" clId="Web-{64C48CD7-34D0-78A7-C206-4C5469C5654E}" dt="2021-07-15T09:55:24.230" v="645"/>
          <ac:spMkLst>
            <pc:docMk/>
            <pc:sldMk cId="2856808332" sldId="397"/>
            <ac:spMk id="3" creationId="{4F79E768-9DD1-47AB-B46C-2B0FD447BD1F}"/>
          </ac:spMkLst>
        </pc:spChg>
        <pc:spChg chg="del">
          <ac:chgData name="NAVA VIEYRA, PABLO AGUSTIN" userId="S::nt703849@iteso.mx::1906551c-e10a-4b53-bf76-9495e42c3bb7" providerId="AD" clId="Web-{64C48CD7-34D0-78A7-C206-4C5469C5654E}" dt="2021-07-15T09:55:22.855" v="644"/>
          <ac:spMkLst>
            <pc:docMk/>
            <pc:sldMk cId="2856808332" sldId="397"/>
            <ac:spMk id="4" creationId="{5D3569BA-8EE1-44F9-8196-9FC9BDD6EABB}"/>
          </ac:spMkLst>
        </pc:spChg>
        <pc:spChg chg="del">
          <ac:chgData name="NAVA VIEYRA, PABLO AGUSTIN" userId="S::nt703849@iteso.mx::1906551c-e10a-4b53-bf76-9495e42c3bb7" providerId="AD" clId="Web-{64C48CD7-34D0-78A7-C206-4C5469C5654E}" dt="2021-07-15T09:55:21.371" v="643"/>
          <ac:spMkLst>
            <pc:docMk/>
            <pc:sldMk cId="2856808332" sldId="397"/>
            <ac:spMk id="5" creationId="{EC8E4EFD-4C5E-4E5D-BC1B-0F6AEED1056D}"/>
          </ac:spMkLst>
        </pc:spChg>
        <pc:spChg chg="add mod">
          <ac:chgData name="NAVA VIEYRA, PABLO AGUSTIN" userId="S::nt703849@iteso.mx::1906551c-e10a-4b53-bf76-9495e42c3bb7" providerId="AD" clId="Web-{64C48CD7-34D0-78A7-C206-4C5469C5654E}" dt="2021-07-15T10:11:46.384" v="690" actId="1076"/>
          <ac:spMkLst>
            <pc:docMk/>
            <pc:sldMk cId="2856808332" sldId="397"/>
            <ac:spMk id="8" creationId="{B01BEC78-9FE7-4AD3-A8D4-A51B44174DAD}"/>
          </ac:spMkLst>
        </pc:spChg>
        <pc:picChg chg="add mod">
          <ac:chgData name="NAVA VIEYRA, PABLO AGUSTIN" userId="S::nt703849@iteso.mx::1906551c-e10a-4b53-bf76-9495e42c3bb7" providerId="AD" clId="Web-{64C48CD7-34D0-78A7-C206-4C5469C5654E}" dt="2021-07-15T09:55:44.856" v="649" actId="14100"/>
          <ac:picMkLst>
            <pc:docMk/>
            <pc:sldMk cId="2856808332" sldId="397"/>
            <ac:picMk id="6" creationId="{1684D594-45A0-4F47-A167-A5B2377B7488}"/>
          </ac:picMkLst>
        </pc:picChg>
        <pc:picChg chg="add mod">
          <ac:chgData name="NAVA VIEYRA, PABLO AGUSTIN" userId="S::nt703849@iteso.mx::1906551c-e10a-4b53-bf76-9495e42c3bb7" providerId="AD" clId="Web-{64C48CD7-34D0-78A7-C206-4C5469C5654E}" dt="2021-07-15T09:56:45.969" v="658" actId="1076"/>
          <ac:picMkLst>
            <pc:docMk/>
            <pc:sldMk cId="2856808332" sldId="397"/>
            <ac:picMk id="7" creationId="{F15596FD-D0F0-42C9-AF05-C9E45762E10B}"/>
          </ac:picMkLst>
        </pc:picChg>
      </pc:sldChg>
      <pc:sldChg chg="addSp delSp modSp add replId">
        <pc:chgData name="NAVA VIEYRA, PABLO AGUSTIN" userId="S::nt703849@iteso.mx::1906551c-e10a-4b53-bf76-9495e42c3bb7" providerId="AD" clId="Web-{64C48CD7-34D0-78A7-C206-4C5469C5654E}" dt="2021-07-15T10:10:01.878" v="685"/>
        <pc:sldMkLst>
          <pc:docMk/>
          <pc:sldMk cId="2248451814" sldId="398"/>
        </pc:sldMkLst>
        <pc:picChg chg="del">
          <ac:chgData name="NAVA VIEYRA, PABLO AGUSTIN" userId="S::nt703849@iteso.mx::1906551c-e10a-4b53-bf76-9495e42c3bb7" providerId="AD" clId="Web-{64C48CD7-34D0-78A7-C206-4C5469C5654E}" dt="2021-07-15T10:04:59.595" v="674"/>
          <ac:picMkLst>
            <pc:docMk/>
            <pc:sldMk cId="2248451814" sldId="398"/>
            <ac:picMk id="2" creationId="{0F8AEA69-2E61-462D-96FD-FACEE509ADB7}"/>
          </ac:picMkLst>
        </pc:picChg>
        <pc:picChg chg="del">
          <ac:chgData name="NAVA VIEYRA, PABLO AGUSTIN" userId="S::nt703849@iteso.mx::1906551c-e10a-4b53-bf76-9495e42c3bb7" providerId="AD" clId="Web-{64C48CD7-34D0-78A7-C206-4C5469C5654E}" dt="2021-07-15T10:08:14.403" v="680"/>
          <ac:picMkLst>
            <pc:docMk/>
            <pc:sldMk cId="2248451814" sldId="398"/>
            <ac:picMk id="4" creationId="{9446C0A2-485E-42A4-971F-2B625B7A0AE2}"/>
          </ac:picMkLst>
        </pc:picChg>
        <pc:picChg chg="add mod ord">
          <ac:chgData name="NAVA VIEYRA, PABLO AGUSTIN" userId="S::nt703849@iteso.mx::1906551c-e10a-4b53-bf76-9495e42c3bb7" providerId="AD" clId="Web-{64C48CD7-34D0-78A7-C206-4C5469C5654E}" dt="2021-07-15T10:10:01.878" v="685"/>
          <ac:picMkLst>
            <pc:docMk/>
            <pc:sldMk cId="2248451814" sldId="398"/>
            <ac:picMk id="10" creationId="{3CDCC988-C2B8-4756-9BC4-72AF8DBF9D00}"/>
          </ac:picMkLst>
        </pc:picChg>
      </pc:sldChg>
      <pc:sldChg chg="addSp delSp modSp add replId">
        <pc:chgData name="NAVA VIEYRA, PABLO AGUSTIN" userId="S::nt703849@iteso.mx::1906551c-e10a-4b53-bf76-9495e42c3bb7" providerId="AD" clId="Web-{64C48CD7-34D0-78A7-C206-4C5469C5654E}" dt="2021-07-15T10:23:26.107" v="750" actId="1076"/>
        <pc:sldMkLst>
          <pc:docMk/>
          <pc:sldMk cId="2641975297" sldId="399"/>
        </pc:sldMkLst>
        <pc:spChg chg="mod">
          <ac:chgData name="NAVA VIEYRA, PABLO AGUSTIN" userId="S::nt703849@iteso.mx::1906551c-e10a-4b53-bf76-9495e42c3bb7" providerId="AD" clId="Web-{64C48CD7-34D0-78A7-C206-4C5469C5654E}" dt="2021-07-15T10:15:55.732" v="704" actId="20577"/>
          <ac:spMkLst>
            <pc:docMk/>
            <pc:sldMk cId="2641975297" sldId="399"/>
            <ac:spMk id="2" creationId="{03FD1B59-B8F4-4F84-8358-6A1772E11F4F}"/>
          </ac:spMkLst>
        </pc:spChg>
        <pc:spChg chg="del">
          <ac:chgData name="NAVA VIEYRA, PABLO AGUSTIN" userId="S::nt703849@iteso.mx::1906551c-e10a-4b53-bf76-9495e42c3bb7" providerId="AD" clId="Web-{64C48CD7-34D0-78A7-C206-4C5469C5654E}" dt="2021-07-15T10:16:11.561" v="710"/>
          <ac:spMkLst>
            <pc:docMk/>
            <pc:sldMk cId="2641975297" sldId="399"/>
            <ac:spMk id="14" creationId="{8617B6EF-A248-4400-9B68-DDC53C64C4B9}"/>
          </ac:spMkLst>
        </pc:spChg>
        <pc:spChg chg="del">
          <ac:chgData name="NAVA VIEYRA, PABLO AGUSTIN" userId="S::nt703849@iteso.mx::1906551c-e10a-4b53-bf76-9495e42c3bb7" providerId="AD" clId="Web-{64C48CD7-34D0-78A7-C206-4C5469C5654E}" dt="2021-07-15T10:16:10.765" v="709"/>
          <ac:spMkLst>
            <pc:docMk/>
            <pc:sldMk cId="2641975297" sldId="399"/>
            <ac:spMk id="17" creationId="{5AC788D1-D7A5-4088-A93B-039C7B2E5D32}"/>
          </ac:spMkLst>
        </pc:spChg>
        <pc:spChg chg="del">
          <ac:chgData name="NAVA VIEYRA, PABLO AGUSTIN" userId="S::nt703849@iteso.mx::1906551c-e10a-4b53-bf76-9495e42c3bb7" providerId="AD" clId="Web-{64C48CD7-34D0-78A7-C206-4C5469C5654E}" dt="2021-07-15T10:16:09.358" v="708"/>
          <ac:spMkLst>
            <pc:docMk/>
            <pc:sldMk cId="2641975297" sldId="399"/>
            <ac:spMk id="19" creationId="{B7C3F52D-E573-4E85-B64B-6FE504C40771}"/>
          </ac:spMkLst>
        </pc:spChg>
        <pc:spChg chg="del">
          <ac:chgData name="NAVA VIEYRA, PABLO AGUSTIN" userId="S::nt703849@iteso.mx::1906551c-e10a-4b53-bf76-9495e42c3bb7" providerId="AD" clId="Web-{64C48CD7-34D0-78A7-C206-4C5469C5654E}" dt="2021-07-15T10:16:15.827" v="712"/>
          <ac:spMkLst>
            <pc:docMk/>
            <pc:sldMk cId="2641975297" sldId="399"/>
            <ac:spMk id="38" creationId="{35D07720-E6C7-4FD5-A345-CCB282D0F507}"/>
          </ac:spMkLst>
        </pc:spChg>
        <pc:spChg chg="del">
          <ac:chgData name="NAVA VIEYRA, PABLO AGUSTIN" userId="S::nt703849@iteso.mx::1906551c-e10a-4b53-bf76-9495e42c3bb7" providerId="AD" clId="Web-{64C48CD7-34D0-78A7-C206-4C5469C5654E}" dt="2021-07-15T10:16:17.031" v="713"/>
          <ac:spMkLst>
            <pc:docMk/>
            <pc:sldMk cId="2641975297" sldId="399"/>
            <ac:spMk id="39" creationId="{D8847161-A33F-4537-A5C3-F9493AAE14A5}"/>
          </ac:spMkLst>
        </pc:spChg>
        <pc:spChg chg="del">
          <ac:chgData name="NAVA VIEYRA, PABLO AGUSTIN" userId="S::nt703849@iteso.mx::1906551c-e10a-4b53-bf76-9495e42c3bb7" providerId="AD" clId="Web-{64C48CD7-34D0-78A7-C206-4C5469C5654E}" dt="2021-07-15T10:16:13.827" v="711"/>
          <ac:spMkLst>
            <pc:docMk/>
            <pc:sldMk cId="2641975297" sldId="399"/>
            <ac:spMk id="40" creationId="{E67F1436-5B8D-4AB2-897C-64EE59C43146}"/>
          </ac:spMkLst>
        </pc:spChg>
        <pc:picChg chg="add mod">
          <ac:chgData name="NAVA VIEYRA, PABLO AGUSTIN" userId="S::nt703849@iteso.mx::1906551c-e10a-4b53-bf76-9495e42c3bb7" providerId="AD" clId="Web-{64C48CD7-34D0-78A7-C206-4C5469C5654E}" dt="2021-07-15T10:23:26.107" v="750" actId="1076"/>
          <ac:picMkLst>
            <pc:docMk/>
            <pc:sldMk cId="2641975297" sldId="399"/>
            <ac:picMk id="4" creationId="{486A7EBF-4A8C-46D8-BB00-FBC729570D48}"/>
          </ac:picMkLst>
        </pc:picChg>
        <pc:picChg chg="del">
          <ac:chgData name="NAVA VIEYRA, PABLO AGUSTIN" userId="S::nt703849@iteso.mx::1906551c-e10a-4b53-bf76-9495e42c3bb7" providerId="AD" clId="Web-{64C48CD7-34D0-78A7-C206-4C5469C5654E}" dt="2021-07-15T10:16:04.342" v="707"/>
          <ac:picMkLst>
            <pc:docMk/>
            <pc:sldMk cId="2641975297" sldId="399"/>
            <ac:picMk id="35" creationId="{59258016-E963-47EA-A28F-A6758348FF5D}"/>
          </ac:picMkLst>
        </pc:picChg>
        <pc:picChg chg="del">
          <ac:chgData name="NAVA VIEYRA, PABLO AGUSTIN" userId="S::nt703849@iteso.mx::1906551c-e10a-4b53-bf76-9495e42c3bb7" providerId="AD" clId="Web-{64C48CD7-34D0-78A7-C206-4C5469C5654E}" dt="2021-07-15T10:16:03.311" v="706"/>
          <ac:picMkLst>
            <pc:docMk/>
            <pc:sldMk cId="2641975297" sldId="399"/>
            <ac:picMk id="37" creationId="{C4659E3D-8959-4159-90AB-B8D14F794034}"/>
          </ac:picMkLst>
        </pc:picChg>
      </pc:sldChg>
      <pc:sldChg chg="new del ord">
        <pc:chgData name="NAVA VIEYRA, PABLO AGUSTIN" userId="S::nt703849@iteso.mx::1906551c-e10a-4b53-bf76-9495e42c3bb7" providerId="AD" clId="Web-{64C48CD7-34D0-78A7-C206-4C5469C5654E}" dt="2021-07-15T10:18:06.974" v="720"/>
        <pc:sldMkLst>
          <pc:docMk/>
          <pc:sldMk cId="2101405161" sldId="400"/>
        </pc:sldMkLst>
      </pc:sldChg>
      <pc:sldChg chg="addSp modSp add replId">
        <pc:chgData name="NAVA VIEYRA, PABLO AGUSTIN" userId="S::nt703849@iteso.mx::1906551c-e10a-4b53-bf76-9495e42c3bb7" providerId="AD" clId="Web-{64C48CD7-34D0-78A7-C206-4C5469C5654E}" dt="2021-07-15T10:42:50.661" v="891" actId="1076"/>
        <pc:sldMkLst>
          <pc:docMk/>
          <pc:sldMk cId="2932136558" sldId="400"/>
        </pc:sldMkLst>
        <pc:spChg chg="mod">
          <ac:chgData name="NAVA VIEYRA, PABLO AGUSTIN" userId="S::nt703849@iteso.mx::1906551c-e10a-4b53-bf76-9495e42c3bb7" providerId="AD" clId="Web-{64C48CD7-34D0-78A7-C206-4C5469C5654E}" dt="2021-07-15T10:22:24.057" v="723" actId="20577"/>
          <ac:spMkLst>
            <pc:docMk/>
            <pc:sldMk cId="2932136558" sldId="400"/>
            <ac:spMk id="2" creationId="{03FD1B59-B8F4-4F84-8358-6A1772E11F4F}"/>
          </ac:spMkLst>
        </pc:spChg>
        <pc:picChg chg="add mod">
          <ac:chgData name="NAVA VIEYRA, PABLO AGUSTIN" userId="S::nt703849@iteso.mx::1906551c-e10a-4b53-bf76-9495e42c3bb7" providerId="AD" clId="Web-{64C48CD7-34D0-78A7-C206-4C5469C5654E}" dt="2021-07-15T10:42:50.661" v="891" actId="1076"/>
          <ac:picMkLst>
            <pc:docMk/>
            <pc:sldMk cId="2932136558" sldId="400"/>
            <ac:picMk id="4" creationId="{BCFAA7EF-296B-4E8A-9AEB-0B2B461FBCB1}"/>
          </ac:picMkLst>
        </pc:picChg>
      </pc:sldChg>
      <pc:sldChg chg="addSp modSp add replId">
        <pc:chgData name="NAVA VIEYRA, PABLO AGUSTIN" userId="S::nt703849@iteso.mx::1906551c-e10a-4b53-bf76-9495e42c3bb7" providerId="AD" clId="Web-{64C48CD7-34D0-78A7-C206-4C5469C5654E}" dt="2021-07-15T10:25:34.086" v="754" actId="1076"/>
        <pc:sldMkLst>
          <pc:docMk/>
          <pc:sldMk cId="1530491548" sldId="401"/>
        </pc:sldMkLst>
        <pc:spChg chg="mod">
          <ac:chgData name="NAVA VIEYRA, PABLO AGUSTIN" userId="S::nt703849@iteso.mx::1906551c-e10a-4b53-bf76-9495e42c3bb7" providerId="AD" clId="Web-{64C48CD7-34D0-78A7-C206-4C5469C5654E}" dt="2021-07-15T10:22:41.136" v="728" actId="20577"/>
          <ac:spMkLst>
            <pc:docMk/>
            <pc:sldMk cId="1530491548" sldId="401"/>
            <ac:spMk id="2" creationId="{03FD1B59-B8F4-4F84-8358-6A1772E11F4F}"/>
          </ac:spMkLst>
        </pc:spChg>
        <pc:picChg chg="add mod">
          <ac:chgData name="NAVA VIEYRA, PABLO AGUSTIN" userId="S::nt703849@iteso.mx::1906551c-e10a-4b53-bf76-9495e42c3bb7" providerId="AD" clId="Web-{64C48CD7-34D0-78A7-C206-4C5469C5654E}" dt="2021-07-15T10:25:34.086" v="754" actId="1076"/>
          <ac:picMkLst>
            <pc:docMk/>
            <pc:sldMk cId="1530491548" sldId="401"/>
            <ac:picMk id="4" creationId="{9004D247-9076-4201-831B-FAD6CF9DFE77}"/>
          </ac:picMkLst>
        </pc:picChg>
      </pc:sldChg>
      <pc:sldChg chg="addSp delSp modSp add replId">
        <pc:chgData name="NAVA VIEYRA, PABLO AGUSTIN" userId="S::nt703849@iteso.mx::1906551c-e10a-4b53-bf76-9495e42c3bb7" providerId="AD" clId="Web-{64C48CD7-34D0-78A7-C206-4C5469C5654E}" dt="2021-07-15T10:30:42.429" v="760" actId="1076"/>
        <pc:sldMkLst>
          <pc:docMk/>
          <pc:sldMk cId="3447729736" sldId="402"/>
        </pc:sldMkLst>
        <pc:spChg chg="mod">
          <ac:chgData name="NAVA VIEYRA, PABLO AGUSTIN" userId="S::nt703849@iteso.mx::1906551c-e10a-4b53-bf76-9495e42c3bb7" providerId="AD" clId="Web-{64C48CD7-34D0-78A7-C206-4C5469C5654E}" dt="2021-07-15T10:22:58.449" v="734" actId="20577"/>
          <ac:spMkLst>
            <pc:docMk/>
            <pc:sldMk cId="3447729736" sldId="402"/>
            <ac:spMk id="2" creationId="{03FD1B59-B8F4-4F84-8358-6A1772E11F4F}"/>
          </ac:spMkLst>
        </pc:spChg>
        <pc:picChg chg="add del mod">
          <ac:chgData name="NAVA VIEYRA, PABLO AGUSTIN" userId="S::nt703849@iteso.mx::1906551c-e10a-4b53-bf76-9495e42c3bb7" providerId="AD" clId="Web-{64C48CD7-34D0-78A7-C206-4C5469C5654E}" dt="2021-07-15T10:25:46.868" v="756"/>
          <ac:picMkLst>
            <pc:docMk/>
            <pc:sldMk cId="3447729736" sldId="402"/>
            <ac:picMk id="4" creationId="{971A7085-70D9-416E-A39A-4DC4F4B238D2}"/>
          </ac:picMkLst>
        </pc:picChg>
        <pc:picChg chg="add mod">
          <ac:chgData name="NAVA VIEYRA, PABLO AGUSTIN" userId="S::nt703849@iteso.mx::1906551c-e10a-4b53-bf76-9495e42c3bb7" providerId="AD" clId="Web-{64C48CD7-34D0-78A7-C206-4C5469C5654E}" dt="2021-07-15T10:30:42.429" v="760" actId="1076"/>
          <ac:picMkLst>
            <pc:docMk/>
            <pc:sldMk cId="3447729736" sldId="402"/>
            <ac:picMk id="6" creationId="{B12C2AA9-9362-4D63-AFCB-1CD7D84FBCBB}"/>
          </ac:picMkLst>
        </pc:picChg>
      </pc:sldChg>
      <pc:sldChg chg="addSp delSp modSp add replId">
        <pc:chgData name="NAVA VIEYRA, PABLO AGUSTIN" userId="S::nt703849@iteso.mx::1906551c-e10a-4b53-bf76-9495e42c3bb7" providerId="AD" clId="Web-{64C48CD7-34D0-78A7-C206-4C5469C5654E}" dt="2021-07-15T10:42:12.581" v="887"/>
        <pc:sldMkLst>
          <pc:docMk/>
          <pc:sldMk cId="2002687873" sldId="403"/>
        </pc:sldMkLst>
        <pc:spChg chg="mod">
          <ac:chgData name="NAVA VIEYRA, PABLO AGUSTIN" userId="S::nt703849@iteso.mx::1906551c-e10a-4b53-bf76-9495e42c3bb7" providerId="AD" clId="Web-{64C48CD7-34D0-78A7-C206-4C5469C5654E}" dt="2021-07-15T10:23:11.591" v="745" actId="20577"/>
          <ac:spMkLst>
            <pc:docMk/>
            <pc:sldMk cId="2002687873" sldId="403"/>
            <ac:spMk id="2" creationId="{03FD1B59-B8F4-4F84-8358-6A1772E11F4F}"/>
          </ac:spMkLst>
        </pc:spChg>
        <pc:spChg chg="mod topLvl">
          <ac:chgData name="NAVA VIEYRA, PABLO AGUSTIN" userId="S::nt703849@iteso.mx::1906551c-e10a-4b53-bf76-9495e42c3bb7" providerId="AD" clId="Web-{64C48CD7-34D0-78A7-C206-4C5469C5654E}" dt="2021-07-15T10:41:51.846" v="885" actId="20577"/>
          <ac:spMkLst>
            <pc:docMk/>
            <pc:sldMk cId="2002687873" sldId="403"/>
            <ac:spMk id="15" creationId="{AD1A4303-3DFA-46A9-99C4-F917BBBF693A}"/>
          </ac:spMkLst>
        </pc:spChg>
        <pc:spChg chg="add mod">
          <ac:chgData name="NAVA VIEYRA, PABLO AGUSTIN" userId="S::nt703849@iteso.mx::1906551c-e10a-4b53-bf76-9495e42c3bb7" providerId="AD" clId="Web-{64C48CD7-34D0-78A7-C206-4C5469C5654E}" dt="2021-07-15T10:39:36.462" v="873"/>
          <ac:spMkLst>
            <pc:docMk/>
            <pc:sldMk cId="2002687873" sldId="403"/>
            <ac:spMk id="16" creationId="{BB471AA4-89AB-429B-AE2C-DFBAB1088F35}"/>
          </ac:spMkLst>
        </pc:spChg>
        <pc:spChg chg="add mod">
          <ac:chgData name="NAVA VIEYRA, PABLO AGUSTIN" userId="S::nt703849@iteso.mx::1906551c-e10a-4b53-bf76-9495e42c3bb7" providerId="AD" clId="Web-{64C48CD7-34D0-78A7-C206-4C5469C5654E}" dt="2021-07-15T10:39:48.432" v="874"/>
          <ac:spMkLst>
            <pc:docMk/>
            <pc:sldMk cId="2002687873" sldId="403"/>
            <ac:spMk id="17" creationId="{1AFDD71B-FF4E-4126-8318-10394D4AB4FE}"/>
          </ac:spMkLst>
        </pc:spChg>
        <pc:spChg chg="add mod">
          <ac:chgData name="NAVA VIEYRA, PABLO AGUSTIN" userId="S::nt703849@iteso.mx::1906551c-e10a-4b53-bf76-9495e42c3bb7" providerId="AD" clId="Web-{64C48CD7-34D0-78A7-C206-4C5469C5654E}" dt="2021-07-15T10:40:02.776" v="876"/>
          <ac:spMkLst>
            <pc:docMk/>
            <pc:sldMk cId="2002687873" sldId="403"/>
            <ac:spMk id="18" creationId="{FBBBD0E6-4377-4D8C-BB31-49490018EA5D}"/>
          </ac:spMkLst>
        </pc:spChg>
        <pc:spChg chg="add mod">
          <ac:chgData name="NAVA VIEYRA, PABLO AGUSTIN" userId="S::nt703849@iteso.mx::1906551c-e10a-4b53-bf76-9495e42c3bb7" providerId="AD" clId="Web-{64C48CD7-34D0-78A7-C206-4C5469C5654E}" dt="2021-07-15T10:40:21.590" v="877"/>
          <ac:spMkLst>
            <pc:docMk/>
            <pc:sldMk cId="2002687873" sldId="403"/>
            <ac:spMk id="19" creationId="{7BDDE9CF-0CD1-4B23-B4CA-C2D434E1D219}"/>
          </ac:spMkLst>
        </pc:spChg>
        <pc:spChg chg="add mod">
          <ac:chgData name="NAVA VIEYRA, PABLO AGUSTIN" userId="S::nt703849@iteso.mx::1906551c-e10a-4b53-bf76-9495e42c3bb7" providerId="AD" clId="Web-{64C48CD7-34D0-78A7-C206-4C5469C5654E}" dt="2021-07-15T10:40:41.013" v="878"/>
          <ac:spMkLst>
            <pc:docMk/>
            <pc:sldMk cId="2002687873" sldId="403"/>
            <ac:spMk id="20" creationId="{A3B0D996-F562-486B-95F3-E21BEBFB2A83}"/>
          </ac:spMkLst>
        </pc:spChg>
        <pc:spChg chg="add mod">
          <ac:chgData name="NAVA VIEYRA, PABLO AGUSTIN" userId="S::nt703849@iteso.mx::1906551c-e10a-4b53-bf76-9495e42c3bb7" providerId="AD" clId="Web-{64C48CD7-34D0-78A7-C206-4C5469C5654E}" dt="2021-07-15T10:40:52.045" v="879"/>
          <ac:spMkLst>
            <pc:docMk/>
            <pc:sldMk cId="2002687873" sldId="403"/>
            <ac:spMk id="21" creationId="{3D09CD41-F2C3-4591-B1DC-238FBAD720A1}"/>
          </ac:spMkLst>
        </pc:spChg>
        <pc:spChg chg="add mod">
          <ac:chgData name="NAVA VIEYRA, PABLO AGUSTIN" userId="S::nt703849@iteso.mx::1906551c-e10a-4b53-bf76-9495e42c3bb7" providerId="AD" clId="Web-{64C48CD7-34D0-78A7-C206-4C5469C5654E}" dt="2021-07-15T10:41:04.999" v="880"/>
          <ac:spMkLst>
            <pc:docMk/>
            <pc:sldMk cId="2002687873" sldId="403"/>
            <ac:spMk id="22" creationId="{FB13EEB5-6C19-4236-A528-1088A5FEAA8F}"/>
          </ac:spMkLst>
        </pc:spChg>
        <pc:spChg chg="mod topLvl">
          <ac:chgData name="NAVA VIEYRA, PABLO AGUSTIN" userId="S::nt703849@iteso.mx::1906551c-e10a-4b53-bf76-9495e42c3bb7" providerId="AD" clId="Web-{64C48CD7-34D0-78A7-C206-4C5469C5654E}" dt="2021-07-15T10:38:39.442" v="871"/>
          <ac:spMkLst>
            <pc:docMk/>
            <pc:sldMk cId="2002687873" sldId="403"/>
            <ac:spMk id="24" creationId="{CD8824ED-4A07-449E-B123-C769ECAA06D2}"/>
          </ac:spMkLst>
        </pc:spChg>
        <pc:spChg chg="mod topLvl">
          <ac:chgData name="NAVA VIEYRA, PABLO AGUSTIN" userId="S::nt703849@iteso.mx::1906551c-e10a-4b53-bf76-9495e42c3bb7" providerId="AD" clId="Web-{64C48CD7-34D0-78A7-C206-4C5469C5654E}" dt="2021-07-15T10:38:26.723" v="870"/>
          <ac:spMkLst>
            <pc:docMk/>
            <pc:sldMk cId="2002687873" sldId="403"/>
            <ac:spMk id="29" creationId="{D86E6A19-869C-42A4-AE72-3AB6D3176290}"/>
          </ac:spMkLst>
        </pc:spChg>
        <pc:spChg chg="mod topLvl">
          <ac:chgData name="NAVA VIEYRA, PABLO AGUSTIN" userId="S::nt703849@iteso.mx::1906551c-e10a-4b53-bf76-9495e42c3bb7" providerId="AD" clId="Web-{64C48CD7-34D0-78A7-C206-4C5469C5654E}" dt="2021-07-15T10:38:08.847" v="869"/>
          <ac:spMkLst>
            <pc:docMk/>
            <pc:sldMk cId="2002687873" sldId="403"/>
            <ac:spMk id="30" creationId="{EE1AA97B-9BF4-47E7-8140-3C7274225A46}"/>
          </ac:spMkLst>
        </pc:spChg>
        <pc:grpChg chg="add mod">
          <ac:chgData name="NAVA VIEYRA, PABLO AGUSTIN" userId="S::nt703849@iteso.mx::1906551c-e10a-4b53-bf76-9495e42c3bb7" providerId="AD" clId="Web-{64C48CD7-34D0-78A7-C206-4C5469C5654E}" dt="2021-07-15T10:41:42.689" v="884" actId="14100"/>
          <ac:grpSpMkLst>
            <pc:docMk/>
            <pc:sldMk cId="2002687873" sldId="403"/>
            <ac:grpSpMk id="6" creationId="{0EF8A807-5614-4757-944A-DA167AFB8200}"/>
          </ac:grpSpMkLst>
        </pc:grpChg>
        <pc:grpChg chg="del mod">
          <ac:chgData name="NAVA VIEYRA, PABLO AGUSTIN" userId="S::nt703849@iteso.mx::1906551c-e10a-4b53-bf76-9495e42c3bb7" providerId="AD" clId="Web-{64C48CD7-34D0-78A7-C206-4C5469C5654E}" dt="2021-07-15T10:36:44.029" v="848"/>
          <ac:grpSpMkLst>
            <pc:docMk/>
            <pc:sldMk cId="2002687873" sldId="403"/>
            <ac:grpSpMk id="31" creationId="{DF4B0C1C-2D44-4403-9A80-A4711165041A}"/>
          </ac:grpSpMkLst>
        </pc:grpChg>
        <pc:picChg chg="add mod modCrop">
          <ac:chgData name="NAVA VIEYRA, PABLO AGUSTIN" userId="S::nt703849@iteso.mx::1906551c-e10a-4b53-bf76-9495e42c3bb7" providerId="AD" clId="Web-{64C48CD7-34D0-78A7-C206-4C5469C5654E}" dt="2021-07-15T10:42:12.581" v="887"/>
          <ac:picMkLst>
            <pc:docMk/>
            <pc:sldMk cId="2002687873" sldId="403"/>
            <ac:picMk id="4" creationId="{34CFA78B-E597-47ED-B7C4-A0E7F9316918}"/>
          </ac:picMkLst>
        </pc:picChg>
      </pc:sldChg>
    </pc:docChg>
  </pc:docChgLst>
  <pc:docChgLst>
    <pc:chgData name="NAVA VIEYRA, PABLO AGUSTIN" userId="S::nt703849@iteso.mx::1906551c-e10a-4b53-bf76-9495e42c3bb7" providerId="AD" clId="Web-{B16B7E29-4E1A-3B77-E603-3A9138625977}"/>
    <pc:docChg chg="addSld delSld modSld sldOrd">
      <pc:chgData name="NAVA VIEYRA, PABLO AGUSTIN" userId="S::nt703849@iteso.mx::1906551c-e10a-4b53-bf76-9495e42c3bb7" providerId="AD" clId="Web-{B16B7E29-4E1A-3B77-E603-3A9138625977}" dt="2021-07-15T14:16:18.861" v="949"/>
      <pc:docMkLst>
        <pc:docMk/>
      </pc:docMkLst>
      <pc:sldChg chg="addSp modSp">
        <pc:chgData name="NAVA VIEYRA, PABLO AGUSTIN" userId="S::nt703849@iteso.mx::1906551c-e10a-4b53-bf76-9495e42c3bb7" providerId="AD" clId="Web-{B16B7E29-4E1A-3B77-E603-3A9138625977}" dt="2021-07-15T13:00:57.861" v="745"/>
        <pc:sldMkLst>
          <pc:docMk/>
          <pc:sldMk cId="2521537536" sldId="353"/>
        </pc:sldMkLst>
        <pc:spChg chg="add mod">
          <ac:chgData name="NAVA VIEYRA, PABLO AGUSTIN" userId="S::nt703849@iteso.mx::1906551c-e10a-4b53-bf76-9495e42c3bb7" providerId="AD" clId="Web-{B16B7E29-4E1A-3B77-E603-3A9138625977}" dt="2021-07-15T13:00:57.861" v="745"/>
          <ac:spMkLst>
            <pc:docMk/>
            <pc:sldMk cId="2521537536" sldId="353"/>
            <ac:spMk id="2" creationId="{D02E089D-CBAE-47B7-A174-3015071E6D93}"/>
          </ac:spMkLst>
        </pc:spChg>
      </pc:sldChg>
      <pc:sldChg chg="modSp">
        <pc:chgData name="NAVA VIEYRA, PABLO AGUSTIN" userId="S::nt703849@iteso.mx::1906551c-e10a-4b53-bf76-9495e42c3bb7" providerId="AD" clId="Web-{B16B7E29-4E1A-3B77-E603-3A9138625977}" dt="2021-07-15T11:23:25.249" v="260" actId="1076"/>
        <pc:sldMkLst>
          <pc:docMk/>
          <pc:sldMk cId="391246093" sldId="361"/>
        </pc:sldMkLst>
        <pc:grpChg chg="mod">
          <ac:chgData name="NAVA VIEYRA, PABLO AGUSTIN" userId="S::nt703849@iteso.mx::1906551c-e10a-4b53-bf76-9495e42c3bb7" providerId="AD" clId="Web-{B16B7E29-4E1A-3B77-E603-3A9138625977}" dt="2021-07-15T11:23:19.359" v="257" actId="1076"/>
          <ac:grpSpMkLst>
            <pc:docMk/>
            <pc:sldMk cId="391246093" sldId="361"/>
            <ac:grpSpMk id="16" creationId="{DADBFC00-C0B2-493E-86DD-B69DEBE93477}"/>
          </ac:grpSpMkLst>
        </pc:grpChg>
        <pc:picChg chg="mod">
          <ac:chgData name="NAVA VIEYRA, PABLO AGUSTIN" userId="S::nt703849@iteso.mx::1906551c-e10a-4b53-bf76-9495e42c3bb7" providerId="AD" clId="Web-{B16B7E29-4E1A-3B77-E603-3A9138625977}" dt="2021-07-15T11:23:16.749" v="256" actId="1076"/>
          <ac:picMkLst>
            <pc:docMk/>
            <pc:sldMk cId="391246093" sldId="361"/>
            <ac:picMk id="20" creationId="{F216B811-DC23-4A7E-AA3A-1D9D54409517}"/>
          </ac:picMkLst>
        </pc:picChg>
        <pc:picChg chg="mod">
          <ac:chgData name="NAVA VIEYRA, PABLO AGUSTIN" userId="S::nt703849@iteso.mx::1906551c-e10a-4b53-bf76-9495e42c3bb7" providerId="AD" clId="Web-{B16B7E29-4E1A-3B77-E603-3A9138625977}" dt="2021-07-15T11:23:13.937" v="255" actId="1076"/>
          <ac:picMkLst>
            <pc:docMk/>
            <pc:sldMk cId="391246093" sldId="361"/>
            <ac:picMk id="22" creationId="{96614BD6-7BBB-4334-979A-27F5CFE34FAB}"/>
          </ac:picMkLst>
        </pc:picChg>
        <pc:picChg chg="mod">
          <ac:chgData name="NAVA VIEYRA, PABLO AGUSTIN" userId="S::nt703849@iteso.mx::1906551c-e10a-4b53-bf76-9495e42c3bb7" providerId="AD" clId="Web-{B16B7E29-4E1A-3B77-E603-3A9138625977}" dt="2021-07-15T11:23:25.249" v="260" actId="1076"/>
          <ac:picMkLst>
            <pc:docMk/>
            <pc:sldMk cId="391246093" sldId="361"/>
            <ac:picMk id="24" creationId="{12703A98-AF69-444D-97F0-79A5408D83DE}"/>
          </ac:picMkLst>
        </pc:picChg>
      </pc:sldChg>
      <pc:sldChg chg="addSp delSp modSp mod chgLayout">
        <pc:chgData name="NAVA VIEYRA, PABLO AGUSTIN" userId="S::nt703849@iteso.mx::1906551c-e10a-4b53-bf76-9495e42c3bb7" providerId="AD" clId="Web-{B16B7E29-4E1A-3B77-E603-3A9138625977}" dt="2021-07-15T11:24:21.282" v="269" actId="20577"/>
        <pc:sldMkLst>
          <pc:docMk/>
          <pc:sldMk cId="495483412" sldId="363"/>
        </pc:sldMkLst>
        <pc:spChg chg="del mod ord">
          <ac:chgData name="NAVA VIEYRA, PABLO AGUSTIN" userId="S::nt703849@iteso.mx::1906551c-e10a-4b53-bf76-9495e42c3bb7" providerId="AD" clId="Web-{B16B7E29-4E1A-3B77-E603-3A9138625977}" dt="2021-07-15T11:10:05.448" v="49"/>
          <ac:spMkLst>
            <pc:docMk/>
            <pc:sldMk cId="495483412" sldId="363"/>
            <ac:spMk id="2" creationId="{F996FF14-3BF1-4E65-BB35-8340E26098C2}"/>
          </ac:spMkLst>
        </pc:spChg>
        <pc:spChg chg="add del mod">
          <ac:chgData name="NAVA VIEYRA, PABLO AGUSTIN" userId="S::nt703849@iteso.mx::1906551c-e10a-4b53-bf76-9495e42c3bb7" providerId="AD" clId="Web-{B16B7E29-4E1A-3B77-E603-3A9138625977}" dt="2021-07-15T11:10:49.105" v="62"/>
          <ac:spMkLst>
            <pc:docMk/>
            <pc:sldMk cId="495483412" sldId="363"/>
            <ac:spMk id="4" creationId="{BA599DF6-3E8F-42B0-9496-A8CD153BD2FF}"/>
          </ac:spMkLst>
        </pc:spChg>
        <pc:spChg chg="add del mod">
          <ac:chgData name="NAVA VIEYRA, PABLO AGUSTIN" userId="S::nt703849@iteso.mx::1906551c-e10a-4b53-bf76-9495e42c3bb7" providerId="AD" clId="Web-{B16B7E29-4E1A-3B77-E603-3A9138625977}" dt="2021-07-15T11:10:28.011" v="57"/>
          <ac:spMkLst>
            <pc:docMk/>
            <pc:sldMk cId="495483412" sldId="363"/>
            <ac:spMk id="7" creationId="{96B9BEFE-2688-42F4-87FD-80606816D408}"/>
          </ac:spMkLst>
        </pc:spChg>
        <pc:spChg chg="mod ord">
          <ac:chgData name="NAVA VIEYRA, PABLO AGUSTIN" userId="S::nt703849@iteso.mx::1906551c-e10a-4b53-bf76-9495e42c3bb7" providerId="AD" clId="Web-{B16B7E29-4E1A-3B77-E603-3A9138625977}" dt="2021-07-15T11:09:38.213" v="28"/>
          <ac:spMkLst>
            <pc:docMk/>
            <pc:sldMk cId="495483412" sldId="363"/>
            <ac:spMk id="9" creationId="{AFD06229-BFA1-7D4D-B1E0-0A9F7FBF1F7E}"/>
          </ac:spMkLst>
        </pc:spChg>
        <pc:spChg chg="mod ord">
          <ac:chgData name="NAVA VIEYRA, PABLO AGUSTIN" userId="S::nt703849@iteso.mx::1906551c-e10a-4b53-bf76-9495e42c3bb7" providerId="AD" clId="Web-{B16B7E29-4E1A-3B77-E603-3A9138625977}" dt="2021-07-15T11:09:38.213" v="28"/>
          <ac:spMkLst>
            <pc:docMk/>
            <pc:sldMk cId="495483412" sldId="363"/>
            <ac:spMk id="10" creationId="{56278D20-060E-1942-9A72-E600C02A8208}"/>
          </ac:spMkLst>
        </pc:spChg>
        <pc:spChg chg="mod ord">
          <ac:chgData name="NAVA VIEYRA, PABLO AGUSTIN" userId="S::nt703849@iteso.mx::1906551c-e10a-4b53-bf76-9495e42c3bb7" providerId="AD" clId="Web-{B16B7E29-4E1A-3B77-E603-3A9138625977}" dt="2021-07-15T11:09:38.213" v="28"/>
          <ac:spMkLst>
            <pc:docMk/>
            <pc:sldMk cId="495483412" sldId="363"/>
            <ac:spMk id="11" creationId="{8B50C3FA-D20D-3049-9C7F-6F37D4E022C5}"/>
          </ac:spMkLst>
        </pc:spChg>
        <pc:spChg chg="add mod">
          <ac:chgData name="NAVA VIEYRA, PABLO AGUSTIN" userId="S::nt703849@iteso.mx::1906551c-e10a-4b53-bf76-9495e42c3bb7" providerId="AD" clId="Web-{B16B7E29-4E1A-3B77-E603-3A9138625977}" dt="2021-07-15T11:24:21.282" v="269" actId="20577"/>
          <ac:spMkLst>
            <pc:docMk/>
            <pc:sldMk cId="495483412" sldId="363"/>
            <ac:spMk id="12" creationId="{3841174E-55B5-47AE-88B1-10F303D9B94B}"/>
          </ac:spMkLst>
        </pc:spChg>
        <pc:spChg chg="add del">
          <ac:chgData name="NAVA VIEYRA, PABLO AGUSTIN" userId="S::nt703849@iteso.mx::1906551c-e10a-4b53-bf76-9495e42c3bb7" providerId="AD" clId="Web-{B16B7E29-4E1A-3B77-E603-3A9138625977}" dt="2021-07-15T11:10:14.339" v="52"/>
          <ac:spMkLst>
            <pc:docMk/>
            <pc:sldMk cId="495483412" sldId="363"/>
            <ac:spMk id="14" creationId="{618FBB61-B427-428A-9C0F-FF2B7C661894}"/>
          </ac:spMkLst>
        </pc:spChg>
        <pc:picChg chg="add del mod ord modCrop">
          <ac:chgData name="NAVA VIEYRA, PABLO AGUSTIN" userId="S::nt703849@iteso.mx::1906551c-e10a-4b53-bf76-9495e42c3bb7" providerId="AD" clId="Web-{B16B7E29-4E1A-3B77-E603-3A9138625977}" dt="2021-07-15T11:10:21.902" v="54"/>
          <ac:picMkLst>
            <pc:docMk/>
            <pc:sldMk cId="495483412" sldId="363"/>
            <ac:picMk id="5" creationId="{553B9CAB-2033-480A-BA8A-AA7F04A1518A}"/>
          </ac:picMkLst>
        </pc:picChg>
        <pc:picChg chg="add del mod ord modCrop">
          <ac:chgData name="NAVA VIEYRA, PABLO AGUSTIN" userId="S::nt703849@iteso.mx::1906551c-e10a-4b53-bf76-9495e42c3bb7" providerId="AD" clId="Web-{B16B7E29-4E1A-3B77-E603-3A9138625977}" dt="2021-07-15T11:10:25.949" v="56"/>
          <ac:picMkLst>
            <pc:docMk/>
            <pc:sldMk cId="495483412" sldId="363"/>
            <ac:picMk id="8" creationId="{CBD27931-5C9A-458C-ACEE-0ED701EE3AB2}"/>
          </ac:picMkLst>
        </pc:picChg>
        <pc:picChg chg="add mod ord">
          <ac:chgData name="NAVA VIEYRA, PABLO AGUSTIN" userId="S::nt703849@iteso.mx::1906551c-e10a-4b53-bf76-9495e42c3bb7" providerId="AD" clId="Web-{B16B7E29-4E1A-3B77-E603-3A9138625977}" dt="2021-07-15T11:10:43.590" v="61"/>
          <ac:picMkLst>
            <pc:docMk/>
            <pc:sldMk cId="495483412" sldId="363"/>
            <ac:picMk id="13" creationId="{860028F0-F727-4470-BD59-1781FC3402F9}"/>
          </ac:picMkLst>
        </pc:picChg>
        <pc:picChg chg="add mod modCrop">
          <ac:chgData name="NAVA VIEYRA, PABLO AGUSTIN" userId="S::nt703849@iteso.mx::1906551c-e10a-4b53-bf76-9495e42c3bb7" providerId="AD" clId="Web-{B16B7E29-4E1A-3B77-E603-3A9138625977}" dt="2021-07-15T11:21:36.544" v="235" actId="1076"/>
          <ac:picMkLst>
            <pc:docMk/>
            <pc:sldMk cId="495483412" sldId="363"/>
            <ac:picMk id="15" creationId="{58B863FD-721C-4065-A52B-9A7DBE219F3E}"/>
          </ac:picMkLst>
        </pc:picChg>
      </pc:sldChg>
      <pc:sldChg chg="modSp">
        <pc:chgData name="NAVA VIEYRA, PABLO AGUSTIN" userId="S::nt703849@iteso.mx::1906551c-e10a-4b53-bf76-9495e42c3bb7" providerId="AD" clId="Web-{B16B7E29-4E1A-3B77-E603-3A9138625977}" dt="2021-07-15T11:28:14.804" v="295" actId="14100"/>
        <pc:sldMkLst>
          <pc:docMk/>
          <pc:sldMk cId="643842168" sldId="364"/>
        </pc:sldMkLst>
        <pc:picChg chg="mod">
          <ac:chgData name="NAVA VIEYRA, PABLO AGUSTIN" userId="S::nt703849@iteso.mx::1906551c-e10a-4b53-bf76-9495e42c3bb7" providerId="AD" clId="Web-{B16B7E29-4E1A-3B77-E603-3A9138625977}" dt="2021-07-15T11:28:14.804" v="295" actId="14100"/>
          <ac:picMkLst>
            <pc:docMk/>
            <pc:sldMk cId="643842168" sldId="364"/>
            <ac:picMk id="20" creationId="{3E32AD97-D1DD-4DAC-9264-AF2F30370612}"/>
          </ac:picMkLst>
        </pc:picChg>
      </pc:sldChg>
      <pc:sldChg chg="addSp delSp modSp">
        <pc:chgData name="NAVA VIEYRA, PABLO AGUSTIN" userId="S::nt703849@iteso.mx::1906551c-e10a-4b53-bf76-9495e42c3bb7" providerId="AD" clId="Web-{B16B7E29-4E1A-3B77-E603-3A9138625977}" dt="2021-07-15T11:38:29.092" v="612" actId="14100"/>
        <pc:sldMkLst>
          <pc:docMk/>
          <pc:sldMk cId="4212719543" sldId="368"/>
        </pc:sldMkLst>
        <pc:spChg chg="mod">
          <ac:chgData name="NAVA VIEYRA, PABLO AGUSTIN" userId="S::nt703849@iteso.mx::1906551c-e10a-4b53-bf76-9495e42c3bb7" providerId="AD" clId="Web-{B16B7E29-4E1A-3B77-E603-3A9138625977}" dt="2021-07-15T11:38:29.092" v="612" actId="14100"/>
          <ac:spMkLst>
            <pc:docMk/>
            <pc:sldMk cId="4212719543" sldId="368"/>
            <ac:spMk id="2" creationId="{8C122DF8-59D4-D94D-8ED9-F2F319899DBF}"/>
          </ac:spMkLst>
        </pc:spChg>
        <pc:spChg chg="del mod">
          <ac:chgData name="NAVA VIEYRA, PABLO AGUSTIN" userId="S::nt703849@iteso.mx::1906551c-e10a-4b53-bf76-9495e42c3bb7" providerId="AD" clId="Web-{B16B7E29-4E1A-3B77-E603-3A9138625977}" dt="2021-07-15T11:32:52.271" v="357"/>
          <ac:spMkLst>
            <pc:docMk/>
            <pc:sldMk cId="4212719543" sldId="368"/>
            <ac:spMk id="29" creationId="{AA6B03A6-82BB-4384-AA62-4AA17E08FE6F}"/>
          </ac:spMkLst>
        </pc:spChg>
        <pc:spChg chg="mod">
          <ac:chgData name="NAVA VIEYRA, PABLO AGUSTIN" userId="S::nt703849@iteso.mx::1906551c-e10a-4b53-bf76-9495e42c3bb7" providerId="AD" clId="Web-{B16B7E29-4E1A-3B77-E603-3A9138625977}" dt="2021-07-15T11:33:08.662" v="364" actId="1076"/>
          <ac:spMkLst>
            <pc:docMk/>
            <pc:sldMk cId="4212719543" sldId="368"/>
            <ac:spMk id="54" creationId="{3751CC91-69E5-4A61-A8F7-9292D5C7B9A5}"/>
          </ac:spMkLst>
        </pc:spChg>
        <pc:picChg chg="add mod">
          <ac:chgData name="NAVA VIEYRA, PABLO AGUSTIN" userId="S::nt703849@iteso.mx::1906551c-e10a-4b53-bf76-9495e42c3bb7" providerId="AD" clId="Web-{B16B7E29-4E1A-3B77-E603-3A9138625977}" dt="2021-07-15T11:33:11.615" v="365" actId="1076"/>
          <ac:picMkLst>
            <pc:docMk/>
            <pc:sldMk cId="4212719543" sldId="368"/>
            <ac:picMk id="6" creationId="{DCE24F13-B644-45D7-84C5-3D5CA69E243D}"/>
          </ac:picMkLst>
        </pc:picChg>
      </pc:sldChg>
      <pc:sldChg chg="addSp modSp">
        <pc:chgData name="NAVA VIEYRA, PABLO AGUSTIN" userId="S::nt703849@iteso.mx::1906551c-e10a-4b53-bf76-9495e42c3bb7" providerId="AD" clId="Web-{B16B7E29-4E1A-3B77-E603-3A9138625977}" dt="2021-07-15T11:08:29.274" v="12"/>
        <pc:sldMkLst>
          <pc:docMk/>
          <pc:sldMk cId="516475109" sldId="370"/>
        </pc:sldMkLst>
        <pc:spChg chg="add mod">
          <ac:chgData name="NAVA VIEYRA, PABLO AGUSTIN" userId="S::nt703849@iteso.mx::1906551c-e10a-4b53-bf76-9495e42c3bb7" providerId="AD" clId="Web-{B16B7E29-4E1A-3B77-E603-3A9138625977}" dt="2021-07-15T11:08:16.787" v="8" actId="1076"/>
          <ac:spMkLst>
            <pc:docMk/>
            <pc:sldMk cId="516475109" sldId="370"/>
            <ac:spMk id="2" creationId="{151ED3F1-23F9-4235-816F-0F1720126042}"/>
          </ac:spMkLst>
        </pc:spChg>
        <pc:picChg chg="add mod ord">
          <ac:chgData name="NAVA VIEYRA, PABLO AGUSTIN" userId="S::nt703849@iteso.mx::1906551c-e10a-4b53-bf76-9495e42c3bb7" providerId="AD" clId="Web-{B16B7E29-4E1A-3B77-E603-3A9138625977}" dt="2021-07-15T11:08:29.274" v="12"/>
          <ac:picMkLst>
            <pc:docMk/>
            <pc:sldMk cId="516475109" sldId="370"/>
            <ac:picMk id="4" creationId="{E7B2A02E-387E-440C-9712-03C75C12ECD6}"/>
          </ac:picMkLst>
        </pc:picChg>
      </pc:sldChg>
      <pc:sldChg chg="addSp modSp">
        <pc:chgData name="NAVA VIEYRA, PABLO AGUSTIN" userId="S::nt703849@iteso.mx::1906551c-e10a-4b53-bf76-9495e42c3bb7" providerId="AD" clId="Web-{B16B7E29-4E1A-3B77-E603-3A9138625977}" dt="2021-07-15T11:22:56.796" v="253" actId="14100"/>
        <pc:sldMkLst>
          <pc:docMk/>
          <pc:sldMk cId="2574949840" sldId="371"/>
        </pc:sldMkLst>
        <pc:spChg chg="mod">
          <ac:chgData name="NAVA VIEYRA, PABLO AGUSTIN" userId="S::nt703849@iteso.mx::1906551c-e10a-4b53-bf76-9495e42c3bb7" providerId="AD" clId="Web-{B16B7E29-4E1A-3B77-E603-3A9138625977}" dt="2021-07-15T11:22:18.654" v="242" actId="14100"/>
          <ac:spMkLst>
            <pc:docMk/>
            <pc:sldMk cId="2574949840" sldId="371"/>
            <ac:spMk id="19" creationId="{50A6D17E-F5E0-4FF8-8157-F49DFD9AFB75}"/>
          </ac:spMkLst>
        </pc:spChg>
        <pc:spChg chg="mod">
          <ac:chgData name="NAVA VIEYRA, PABLO AGUSTIN" userId="S::nt703849@iteso.mx::1906551c-e10a-4b53-bf76-9495e42c3bb7" providerId="AD" clId="Web-{B16B7E29-4E1A-3B77-E603-3A9138625977}" dt="2021-07-15T11:22:53.780" v="252" actId="1076"/>
          <ac:spMkLst>
            <pc:docMk/>
            <pc:sldMk cId="2574949840" sldId="371"/>
            <ac:spMk id="21" creationId="{E9AA7E91-A7BC-4529-B0D2-1FB806AD9C1C}"/>
          </ac:spMkLst>
        </pc:spChg>
        <pc:spChg chg="mod">
          <ac:chgData name="NAVA VIEYRA, PABLO AGUSTIN" userId="S::nt703849@iteso.mx::1906551c-e10a-4b53-bf76-9495e42c3bb7" providerId="AD" clId="Web-{B16B7E29-4E1A-3B77-E603-3A9138625977}" dt="2021-07-15T11:22:56.796" v="253" actId="14100"/>
          <ac:spMkLst>
            <pc:docMk/>
            <pc:sldMk cId="2574949840" sldId="371"/>
            <ac:spMk id="23" creationId="{80029EC9-4D2B-4D63-88C3-052DB3DF442C}"/>
          </ac:spMkLst>
        </pc:spChg>
        <pc:spChg chg="mod">
          <ac:chgData name="NAVA VIEYRA, PABLO AGUSTIN" userId="S::nt703849@iteso.mx::1906551c-e10a-4b53-bf76-9495e42c3bb7" providerId="AD" clId="Web-{B16B7E29-4E1A-3B77-E603-3A9138625977}" dt="2021-07-15T11:22:05.185" v="239" actId="20577"/>
          <ac:spMkLst>
            <pc:docMk/>
            <pc:sldMk cId="2574949840" sldId="371"/>
            <ac:spMk id="25" creationId="{A5FB3C33-9F3C-4589-83A7-658BBA9755A0}"/>
          </ac:spMkLst>
        </pc:spChg>
        <pc:picChg chg="add mod ord">
          <ac:chgData name="NAVA VIEYRA, PABLO AGUSTIN" userId="S::nt703849@iteso.mx::1906551c-e10a-4b53-bf76-9495e42c3bb7" providerId="AD" clId="Web-{B16B7E29-4E1A-3B77-E603-3A9138625977}" dt="2021-07-15T11:06:56.504" v="3"/>
          <ac:picMkLst>
            <pc:docMk/>
            <pc:sldMk cId="2574949840" sldId="371"/>
            <ac:picMk id="2" creationId="{30D52484-7010-4742-B321-64A61E71C684}"/>
          </ac:picMkLst>
        </pc:picChg>
      </pc:sldChg>
      <pc:sldChg chg="modSp">
        <pc:chgData name="NAVA VIEYRA, PABLO AGUSTIN" userId="S::nt703849@iteso.mx::1906551c-e10a-4b53-bf76-9495e42c3bb7" providerId="AD" clId="Web-{B16B7E29-4E1A-3B77-E603-3A9138625977}" dt="2021-07-15T11:24:53.533" v="272" actId="20577"/>
        <pc:sldMkLst>
          <pc:docMk/>
          <pc:sldMk cId="3948994043" sldId="374"/>
        </pc:sldMkLst>
        <pc:spChg chg="mod">
          <ac:chgData name="NAVA VIEYRA, PABLO AGUSTIN" userId="S::nt703849@iteso.mx::1906551c-e10a-4b53-bf76-9495e42c3bb7" providerId="AD" clId="Web-{B16B7E29-4E1A-3B77-E603-3A9138625977}" dt="2021-07-15T11:24:53.533" v="272" actId="20577"/>
          <ac:spMkLst>
            <pc:docMk/>
            <pc:sldMk cId="3948994043" sldId="374"/>
            <ac:spMk id="3" creationId="{0218E55D-426E-4EEC-8914-A77BACE7718D}"/>
          </ac:spMkLst>
        </pc:spChg>
        <pc:spChg chg="mod">
          <ac:chgData name="NAVA VIEYRA, PABLO AGUSTIN" userId="S::nt703849@iteso.mx::1906551c-e10a-4b53-bf76-9495e42c3bb7" providerId="AD" clId="Web-{B16B7E29-4E1A-3B77-E603-3A9138625977}" dt="2021-07-15T11:24:42.845" v="270" actId="20577"/>
          <ac:spMkLst>
            <pc:docMk/>
            <pc:sldMk cId="3948994043" sldId="374"/>
            <ac:spMk id="4" creationId="{EB7DBA20-4C68-41AC-8CCE-2ACC2CF19BA9}"/>
          </ac:spMkLst>
        </pc:spChg>
      </pc:sldChg>
      <pc:sldChg chg="modSp">
        <pc:chgData name="NAVA VIEYRA, PABLO AGUSTIN" userId="S::nt703849@iteso.mx::1906551c-e10a-4b53-bf76-9495e42c3bb7" providerId="AD" clId="Web-{B16B7E29-4E1A-3B77-E603-3A9138625977}" dt="2021-07-15T11:08:36.337" v="13" actId="14100"/>
        <pc:sldMkLst>
          <pc:docMk/>
          <pc:sldMk cId="2014007511" sldId="375"/>
        </pc:sldMkLst>
        <pc:picChg chg="mod">
          <ac:chgData name="NAVA VIEYRA, PABLO AGUSTIN" userId="S::nt703849@iteso.mx::1906551c-e10a-4b53-bf76-9495e42c3bb7" providerId="AD" clId="Web-{B16B7E29-4E1A-3B77-E603-3A9138625977}" dt="2021-07-15T11:08:36.337" v="13" actId="14100"/>
          <ac:picMkLst>
            <pc:docMk/>
            <pc:sldMk cId="2014007511" sldId="375"/>
            <ac:picMk id="9" creationId="{9AA4C362-F637-4D59-B10D-764D73F319BF}"/>
          </ac:picMkLst>
        </pc:picChg>
      </pc:sldChg>
      <pc:sldChg chg="addSp delSp modSp">
        <pc:chgData name="NAVA VIEYRA, PABLO AGUSTIN" userId="S::nt703849@iteso.mx::1906551c-e10a-4b53-bf76-9495e42c3bb7" providerId="AD" clId="Web-{B16B7E29-4E1A-3B77-E603-3A9138625977}" dt="2021-07-15T11:13:40.922" v="128"/>
        <pc:sldMkLst>
          <pc:docMk/>
          <pc:sldMk cId="800540200" sldId="377"/>
        </pc:sldMkLst>
        <pc:spChg chg="add mod">
          <ac:chgData name="NAVA VIEYRA, PABLO AGUSTIN" userId="S::nt703849@iteso.mx::1906551c-e10a-4b53-bf76-9495e42c3bb7" providerId="AD" clId="Web-{B16B7E29-4E1A-3B77-E603-3A9138625977}" dt="2021-07-15T11:13:04.984" v="115" actId="20577"/>
          <ac:spMkLst>
            <pc:docMk/>
            <pc:sldMk cId="800540200" sldId="377"/>
            <ac:spMk id="25" creationId="{AF062711-7FCE-422B-BBAC-6481C7D0C934}"/>
          </ac:spMkLst>
        </pc:spChg>
        <pc:spChg chg="add mod">
          <ac:chgData name="NAVA VIEYRA, PABLO AGUSTIN" userId="S::nt703849@iteso.mx::1906551c-e10a-4b53-bf76-9495e42c3bb7" providerId="AD" clId="Web-{B16B7E29-4E1A-3B77-E603-3A9138625977}" dt="2021-07-15T11:13:17.375" v="122" actId="20577"/>
          <ac:spMkLst>
            <pc:docMk/>
            <pc:sldMk cId="800540200" sldId="377"/>
            <ac:spMk id="26" creationId="{B4F3CCDD-C39F-4F0F-954A-4BBB9EFBAA7A}"/>
          </ac:spMkLst>
        </pc:spChg>
        <pc:spChg chg="add mod">
          <ac:chgData name="NAVA VIEYRA, PABLO AGUSTIN" userId="S::nt703849@iteso.mx::1906551c-e10a-4b53-bf76-9495e42c3bb7" providerId="AD" clId="Web-{B16B7E29-4E1A-3B77-E603-3A9138625977}" dt="2021-07-15T11:13:28.234" v="126" actId="20577"/>
          <ac:spMkLst>
            <pc:docMk/>
            <pc:sldMk cId="800540200" sldId="377"/>
            <ac:spMk id="27" creationId="{DCDAC9B4-E310-44DE-A309-E3A023C59935}"/>
          </ac:spMkLst>
        </pc:spChg>
        <pc:spChg chg="mod">
          <ac:chgData name="NAVA VIEYRA, PABLO AGUSTIN" userId="S::nt703849@iteso.mx::1906551c-e10a-4b53-bf76-9495e42c3bb7" providerId="AD" clId="Web-{B16B7E29-4E1A-3B77-E603-3A9138625977}" dt="2021-07-15T11:11:28.388" v="73" actId="20577"/>
          <ac:spMkLst>
            <pc:docMk/>
            <pc:sldMk cId="800540200" sldId="377"/>
            <ac:spMk id="38" creationId="{35D07720-E6C7-4FD5-A345-CCB282D0F507}"/>
          </ac:spMkLst>
        </pc:spChg>
        <pc:spChg chg="mod">
          <ac:chgData name="NAVA VIEYRA, PABLO AGUSTIN" userId="S::nt703849@iteso.mx::1906551c-e10a-4b53-bf76-9495e42c3bb7" providerId="AD" clId="Web-{B16B7E29-4E1A-3B77-E603-3A9138625977}" dt="2021-07-15T11:11:36.154" v="82" actId="20577"/>
          <ac:spMkLst>
            <pc:docMk/>
            <pc:sldMk cId="800540200" sldId="377"/>
            <ac:spMk id="39" creationId="{D8847161-A33F-4537-A5C3-F9493AAE14A5}"/>
          </ac:spMkLst>
        </pc:spChg>
        <pc:spChg chg="mod">
          <ac:chgData name="NAVA VIEYRA, PABLO AGUSTIN" userId="S::nt703849@iteso.mx::1906551c-e10a-4b53-bf76-9495e42c3bb7" providerId="AD" clId="Web-{B16B7E29-4E1A-3B77-E603-3A9138625977}" dt="2021-07-15T11:11:43.201" v="86" actId="20577"/>
          <ac:spMkLst>
            <pc:docMk/>
            <pc:sldMk cId="800540200" sldId="377"/>
            <ac:spMk id="40" creationId="{E67F1436-5B8D-4AB2-897C-64EE59C43146}"/>
          </ac:spMkLst>
        </pc:spChg>
        <pc:picChg chg="add mod ord modCrop">
          <ac:chgData name="NAVA VIEYRA, PABLO AGUSTIN" userId="S::nt703849@iteso.mx::1906551c-e10a-4b53-bf76-9495e42c3bb7" providerId="AD" clId="Web-{B16B7E29-4E1A-3B77-E603-3A9138625977}" dt="2021-07-15T11:12:19.561" v="99"/>
          <ac:picMkLst>
            <pc:docMk/>
            <pc:sldMk cId="800540200" sldId="377"/>
            <ac:picMk id="4" creationId="{9134D719-31DB-41F7-BACC-B90DE41FA5FE}"/>
          </ac:picMkLst>
        </pc:picChg>
        <pc:picChg chg="add mod ord modCrop">
          <ac:chgData name="NAVA VIEYRA, PABLO AGUSTIN" userId="S::nt703849@iteso.mx::1906551c-e10a-4b53-bf76-9495e42c3bb7" providerId="AD" clId="Web-{B16B7E29-4E1A-3B77-E603-3A9138625977}" dt="2021-07-15T11:13:40.922" v="128"/>
          <ac:picMkLst>
            <pc:docMk/>
            <pc:sldMk cId="800540200" sldId="377"/>
            <ac:picMk id="6" creationId="{B1A82AA2-22B8-4DC6-A801-4EF165E1942B}"/>
          </ac:picMkLst>
        </pc:picChg>
        <pc:picChg chg="del">
          <ac:chgData name="NAVA VIEYRA, PABLO AGUSTIN" userId="S::nt703849@iteso.mx::1906551c-e10a-4b53-bf76-9495e42c3bb7" providerId="AD" clId="Web-{B16B7E29-4E1A-3B77-E603-3A9138625977}" dt="2021-07-15T11:11:46.013" v="87"/>
          <ac:picMkLst>
            <pc:docMk/>
            <pc:sldMk cId="800540200" sldId="377"/>
            <ac:picMk id="37" creationId="{C4659E3D-8959-4159-90AB-B8D14F794034}"/>
          </ac:picMkLst>
        </pc:picChg>
      </pc:sldChg>
      <pc:sldChg chg="modSp del">
        <pc:chgData name="NAVA VIEYRA, PABLO AGUSTIN" userId="S::nt703849@iteso.mx::1906551c-e10a-4b53-bf76-9495e42c3bb7" providerId="AD" clId="Web-{B16B7E29-4E1A-3B77-E603-3A9138625977}" dt="2021-07-15T11:25:05.299" v="273"/>
        <pc:sldMkLst>
          <pc:docMk/>
          <pc:sldMk cId="1803724083" sldId="379"/>
        </pc:sldMkLst>
        <pc:spChg chg="mod">
          <ac:chgData name="NAVA VIEYRA, PABLO AGUSTIN" userId="S::nt703849@iteso.mx::1906551c-e10a-4b53-bf76-9495e42c3bb7" providerId="AD" clId="Web-{B16B7E29-4E1A-3B77-E603-3A9138625977}" dt="2021-07-15T11:24:05.860" v="264" actId="20577"/>
          <ac:spMkLst>
            <pc:docMk/>
            <pc:sldMk cId="1803724083" sldId="379"/>
            <ac:spMk id="2" creationId="{E3946058-8F5B-439B-BF9A-D681FD95C0E9}"/>
          </ac:spMkLst>
        </pc:spChg>
      </pc:sldChg>
      <pc:sldChg chg="addSp modSp">
        <pc:chgData name="NAVA VIEYRA, PABLO AGUSTIN" userId="S::nt703849@iteso.mx::1906551c-e10a-4b53-bf76-9495e42c3bb7" providerId="AD" clId="Web-{B16B7E29-4E1A-3B77-E603-3A9138625977}" dt="2021-07-15T11:09:42.073" v="48" actId="20577"/>
        <pc:sldMkLst>
          <pc:docMk/>
          <pc:sldMk cId="2856808332" sldId="397"/>
        </pc:sldMkLst>
        <pc:spChg chg="add mod">
          <ac:chgData name="NAVA VIEYRA, PABLO AGUSTIN" userId="S::nt703849@iteso.mx::1906551c-e10a-4b53-bf76-9495e42c3bb7" providerId="AD" clId="Web-{B16B7E29-4E1A-3B77-E603-3A9138625977}" dt="2021-07-15T11:09:42.073" v="48" actId="20577"/>
          <ac:spMkLst>
            <pc:docMk/>
            <pc:sldMk cId="2856808332" sldId="397"/>
            <ac:spMk id="2" creationId="{84BB0823-C57D-4919-964A-80800EB926B2}"/>
          </ac:spMkLst>
        </pc:spChg>
      </pc:sldChg>
      <pc:sldChg chg="addSp delSp modSp del">
        <pc:chgData name="NAVA VIEYRA, PABLO AGUSTIN" userId="S::nt703849@iteso.mx::1906551c-e10a-4b53-bf76-9495e42c3bb7" providerId="AD" clId="Web-{B16B7E29-4E1A-3B77-E603-3A9138625977}" dt="2021-07-15T11:15:10.925" v="151"/>
        <pc:sldMkLst>
          <pc:docMk/>
          <pc:sldMk cId="2641975297" sldId="399"/>
        </pc:sldMkLst>
        <pc:spChg chg="del">
          <ac:chgData name="NAVA VIEYRA, PABLO AGUSTIN" userId="S::nt703849@iteso.mx::1906551c-e10a-4b53-bf76-9495e42c3bb7" providerId="AD" clId="Web-{B16B7E29-4E1A-3B77-E603-3A9138625977}" dt="2021-07-15T11:14:11.376" v="135"/>
          <ac:spMkLst>
            <pc:docMk/>
            <pc:sldMk cId="2641975297" sldId="399"/>
            <ac:spMk id="15" creationId="{AD1A4303-3DFA-46A9-99C4-F917BBBF693A}"/>
          </ac:spMkLst>
        </pc:spChg>
        <pc:grpChg chg="del">
          <ac:chgData name="NAVA VIEYRA, PABLO AGUSTIN" userId="S::nt703849@iteso.mx::1906551c-e10a-4b53-bf76-9495e42c3bb7" providerId="AD" clId="Web-{B16B7E29-4E1A-3B77-E603-3A9138625977}" dt="2021-07-15T11:14:12.829" v="136"/>
          <ac:grpSpMkLst>
            <pc:docMk/>
            <pc:sldMk cId="2641975297" sldId="399"/>
            <ac:grpSpMk id="31" creationId="{DF4B0C1C-2D44-4403-9A80-A4711165041A}"/>
          </ac:grpSpMkLst>
        </pc:grpChg>
        <pc:picChg chg="add mod modCrop">
          <ac:chgData name="NAVA VIEYRA, PABLO AGUSTIN" userId="S::nt703849@iteso.mx::1906551c-e10a-4b53-bf76-9495e42c3bb7" providerId="AD" clId="Web-{B16B7E29-4E1A-3B77-E603-3A9138625977}" dt="2021-07-15T11:14:38.033" v="143" actId="1076"/>
          <ac:picMkLst>
            <pc:docMk/>
            <pc:sldMk cId="2641975297" sldId="399"/>
            <ac:picMk id="6" creationId="{BE6D6522-51A3-4CF7-8F48-15E64EB37907}"/>
          </ac:picMkLst>
        </pc:picChg>
        <pc:picChg chg="add del mod">
          <ac:chgData name="NAVA VIEYRA, PABLO AGUSTIN" userId="S::nt703849@iteso.mx::1906551c-e10a-4b53-bf76-9495e42c3bb7" providerId="AD" clId="Web-{B16B7E29-4E1A-3B77-E603-3A9138625977}" dt="2021-07-15T11:15:08.565" v="150"/>
          <ac:picMkLst>
            <pc:docMk/>
            <pc:sldMk cId="2641975297" sldId="399"/>
            <ac:picMk id="8" creationId="{2AAEFE37-BEF3-4420-9F60-03A75EF3FBF1}"/>
          </ac:picMkLst>
        </pc:picChg>
      </pc:sldChg>
      <pc:sldChg chg="addSp delSp modSp">
        <pc:chgData name="NAVA VIEYRA, PABLO AGUSTIN" userId="S::nt703849@iteso.mx::1906551c-e10a-4b53-bf76-9495e42c3bb7" providerId="AD" clId="Web-{B16B7E29-4E1A-3B77-E603-3A9138625977}" dt="2021-07-15T11:16:41.989" v="168" actId="14100"/>
        <pc:sldMkLst>
          <pc:docMk/>
          <pc:sldMk cId="2932136558" sldId="400"/>
        </pc:sldMkLst>
        <pc:grpChg chg="del">
          <ac:chgData name="NAVA VIEYRA, PABLO AGUSTIN" userId="S::nt703849@iteso.mx::1906551c-e10a-4b53-bf76-9495e42c3bb7" providerId="AD" clId="Web-{B16B7E29-4E1A-3B77-E603-3A9138625977}" dt="2021-07-15T11:15:25.159" v="155"/>
          <ac:grpSpMkLst>
            <pc:docMk/>
            <pc:sldMk cId="2932136558" sldId="400"/>
            <ac:grpSpMk id="31" creationId="{DF4B0C1C-2D44-4403-9A80-A4711165041A}"/>
          </ac:grpSpMkLst>
        </pc:grpChg>
        <pc:picChg chg="mod">
          <ac:chgData name="NAVA VIEYRA, PABLO AGUSTIN" userId="S::nt703849@iteso.mx::1906551c-e10a-4b53-bf76-9495e42c3bb7" providerId="AD" clId="Web-{B16B7E29-4E1A-3B77-E603-3A9138625977}" dt="2021-07-15T11:16:29.645" v="165" actId="1076"/>
          <ac:picMkLst>
            <pc:docMk/>
            <pc:sldMk cId="2932136558" sldId="400"/>
            <ac:picMk id="4" creationId="{BCFAA7EF-296B-4E8A-9AEB-0B2B461FBCB1}"/>
          </ac:picMkLst>
        </pc:picChg>
        <pc:picChg chg="add mod">
          <ac:chgData name="NAVA VIEYRA, PABLO AGUSTIN" userId="S::nt703849@iteso.mx::1906551c-e10a-4b53-bf76-9495e42c3bb7" providerId="AD" clId="Web-{B16B7E29-4E1A-3B77-E603-3A9138625977}" dt="2021-07-15T11:15:30.222" v="157" actId="1076"/>
          <ac:picMkLst>
            <pc:docMk/>
            <pc:sldMk cId="2932136558" sldId="400"/>
            <ac:picMk id="6" creationId="{39CEDA53-0C74-4B04-9EBC-2513168E2E8D}"/>
          </ac:picMkLst>
        </pc:picChg>
        <pc:picChg chg="add mod">
          <ac:chgData name="NAVA VIEYRA, PABLO AGUSTIN" userId="S::nt703849@iteso.mx::1906551c-e10a-4b53-bf76-9495e42c3bb7" providerId="AD" clId="Web-{B16B7E29-4E1A-3B77-E603-3A9138625977}" dt="2021-07-15T11:16:41.989" v="168" actId="14100"/>
          <ac:picMkLst>
            <pc:docMk/>
            <pc:sldMk cId="2932136558" sldId="400"/>
            <ac:picMk id="8" creationId="{AC8DD7D9-7B46-4509-80E9-963F3F1D448E}"/>
          </ac:picMkLst>
        </pc:picChg>
      </pc:sldChg>
      <pc:sldChg chg="addSp delSp modSp">
        <pc:chgData name="NAVA VIEYRA, PABLO AGUSTIN" userId="S::nt703849@iteso.mx::1906551c-e10a-4b53-bf76-9495e42c3bb7" providerId="AD" clId="Web-{B16B7E29-4E1A-3B77-E603-3A9138625977}" dt="2021-07-15T11:17:47.507" v="185" actId="1076"/>
        <pc:sldMkLst>
          <pc:docMk/>
          <pc:sldMk cId="1530491548" sldId="401"/>
        </pc:sldMkLst>
        <pc:grpChg chg="del">
          <ac:chgData name="NAVA VIEYRA, PABLO AGUSTIN" userId="S::nt703849@iteso.mx::1906551c-e10a-4b53-bf76-9495e42c3bb7" providerId="AD" clId="Web-{B16B7E29-4E1A-3B77-E603-3A9138625977}" dt="2021-07-15T11:17:40.913" v="183"/>
          <ac:grpSpMkLst>
            <pc:docMk/>
            <pc:sldMk cId="1530491548" sldId="401"/>
            <ac:grpSpMk id="31" creationId="{DF4B0C1C-2D44-4403-9A80-A4711165041A}"/>
          </ac:grpSpMkLst>
        </pc:grpChg>
        <pc:picChg chg="add mod ord modCrop">
          <ac:chgData name="NAVA VIEYRA, PABLO AGUSTIN" userId="S::nt703849@iteso.mx::1906551c-e10a-4b53-bf76-9495e42c3bb7" providerId="AD" clId="Web-{B16B7E29-4E1A-3B77-E603-3A9138625977}" dt="2021-07-15T11:17:47.507" v="185" actId="1076"/>
          <ac:picMkLst>
            <pc:docMk/>
            <pc:sldMk cId="1530491548" sldId="401"/>
            <ac:picMk id="6" creationId="{0E17A216-AB63-435B-A66F-D35B7DDB9C0E}"/>
          </ac:picMkLst>
        </pc:picChg>
        <pc:picChg chg="add mod modCrop">
          <ac:chgData name="NAVA VIEYRA, PABLO AGUSTIN" userId="S::nt703849@iteso.mx::1906551c-e10a-4b53-bf76-9495e42c3bb7" providerId="AD" clId="Web-{B16B7E29-4E1A-3B77-E603-3A9138625977}" dt="2021-07-15T11:17:43.491" v="184" actId="14100"/>
          <ac:picMkLst>
            <pc:docMk/>
            <pc:sldMk cId="1530491548" sldId="401"/>
            <ac:picMk id="8" creationId="{82F10352-45B4-4D27-B2CF-0CFA862BF81E}"/>
          </ac:picMkLst>
        </pc:picChg>
      </pc:sldChg>
      <pc:sldChg chg="addSp delSp modSp">
        <pc:chgData name="NAVA VIEYRA, PABLO AGUSTIN" userId="S::nt703849@iteso.mx::1906551c-e10a-4b53-bf76-9495e42c3bb7" providerId="AD" clId="Web-{B16B7E29-4E1A-3B77-E603-3A9138625977}" dt="2021-07-15T11:18:50.696" v="201" actId="14100"/>
        <pc:sldMkLst>
          <pc:docMk/>
          <pc:sldMk cId="3447729736" sldId="402"/>
        </pc:sldMkLst>
        <pc:spChg chg="del">
          <ac:chgData name="NAVA VIEYRA, PABLO AGUSTIN" userId="S::nt703849@iteso.mx::1906551c-e10a-4b53-bf76-9495e42c3bb7" providerId="AD" clId="Web-{B16B7E29-4E1A-3B77-E603-3A9138625977}" dt="2021-07-15T11:18:42.696" v="197"/>
          <ac:spMkLst>
            <pc:docMk/>
            <pc:sldMk cId="3447729736" sldId="402"/>
            <ac:spMk id="15" creationId="{AD1A4303-3DFA-46A9-99C4-F917BBBF693A}"/>
          </ac:spMkLst>
        </pc:spChg>
        <pc:grpChg chg="del">
          <ac:chgData name="NAVA VIEYRA, PABLO AGUSTIN" userId="S::nt703849@iteso.mx::1906551c-e10a-4b53-bf76-9495e42c3bb7" providerId="AD" clId="Web-{B16B7E29-4E1A-3B77-E603-3A9138625977}" dt="2021-07-15T11:18:44.149" v="198"/>
          <ac:grpSpMkLst>
            <pc:docMk/>
            <pc:sldMk cId="3447729736" sldId="402"/>
            <ac:grpSpMk id="31" creationId="{DF4B0C1C-2D44-4403-9A80-A4711165041A}"/>
          </ac:grpSpMkLst>
        </pc:grpChg>
        <pc:picChg chg="add mod modCrop">
          <ac:chgData name="NAVA VIEYRA, PABLO AGUSTIN" userId="S::nt703849@iteso.mx::1906551c-e10a-4b53-bf76-9495e42c3bb7" providerId="AD" clId="Web-{B16B7E29-4E1A-3B77-E603-3A9138625977}" dt="2021-07-15T11:18:50.696" v="201" actId="14100"/>
          <ac:picMkLst>
            <pc:docMk/>
            <pc:sldMk cId="3447729736" sldId="402"/>
            <ac:picMk id="4" creationId="{789A52AA-5F92-4341-A119-99F32AE6F9B5}"/>
          </ac:picMkLst>
        </pc:picChg>
        <pc:picChg chg="mod">
          <ac:chgData name="NAVA VIEYRA, PABLO AGUSTIN" userId="S::nt703849@iteso.mx::1906551c-e10a-4b53-bf76-9495e42c3bb7" providerId="AD" clId="Web-{B16B7E29-4E1A-3B77-E603-3A9138625977}" dt="2021-07-15T11:17:52.444" v="186" actId="1076"/>
          <ac:picMkLst>
            <pc:docMk/>
            <pc:sldMk cId="3447729736" sldId="402"/>
            <ac:picMk id="6" creationId="{B12C2AA9-9362-4D63-AFCB-1CD7D84FBCBB}"/>
          </ac:picMkLst>
        </pc:picChg>
        <pc:picChg chg="add mod modCrop">
          <ac:chgData name="NAVA VIEYRA, PABLO AGUSTIN" userId="S::nt703849@iteso.mx::1906551c-e10a-4b53-bf76-9495e42c3bb7" providerId="AD" clId="Web-{B16B7E29-4E1A-3B77-E603-3A9138625977}" dt="2021-07-15T11:18:48.993" v="200" actId="1076"/>
          <ac:picMkLst>
            <pc:docMk/>
            <pc:sldMk cId="3447729736" sldId="402"/>
            <ac:picMk id="8" creationId="{FBC74BFA-EF1E-4916-8270-CD0F79577728}"/>
          </ac:picMkLst>
        </pc:picChg>
      </pc:sldChg>
      <pc:sldChg chg="addSp modSp">
        <pc:chgData name="NAVA VIEYRA, PABLO AGUSTIN" userId="S::nt703849@iteso.mx::1906551c-e10a-4b53-bf76-9495e42c3bb7" providerId="AD" clId="Web-{B16B7E29-4E1A-3B77-E603-3A9138625977}" dt="2021-07-15T11:19:56.916" v="225" actId="1076"/>
        <pc:sldMkLst>
          <pc:docMk/>
          <pc:sldMk cId="2002687873" sldId="403"/>
        </pc:sldMkLst>
        <pc:spChg chg="mod">
          <ac:chgData name="NAVA VIEYRA, PABLO AGUSTIN" userId="S::nt703849@iteso.mx::1906551c-e10a-4b53-bf76-9495e42c3bb7" providerId="AD" clId="Web-{B16B7E29-4E1A-3B77-E603-3A9138625977}" dt="2021-07-15T11:19:53.432" v="224" actId="1076"/>
          <ac:spMkLst>
            <pc:docMk/>
            <pc:sldMk cId="2002687873" sldId="403"/>
            <ac:spMk id="15" creationId="{AD1A4303-3DFA-46A9-99C4-F917BBBF693A}"/>
          </ac:spMkLst>
        </pc:spChg>
        <pc:grpChg chg="mod">
          <ac:chgData name="NAVA VIEYRA, PABLO AGUSTIN" userId="S::nt703849@iteso.mx::1906551c-e10a-4b53-bf76-9495e42c3bb7" providerId="AD" clId="Web-{B16B7E29-4E1A-3B77-E603-3A9138625977}" dt="2021-07-15T11:19:56.916" v="225" actId="1076"/>
          <ac:grpSpMkLst>
            <pc:docMk/>
            <pc:sldMk cId="2002687873" sldId="403"/>
            <ac:grpSpMk id="6" creationId="{0EF8A807-5614-4757-944A-DA167AFB8200}"/>
          </ac:grpSpMkLst>
        </pc:grpChg>
        <pc:picChg chg="mod">
          <ac:chgData name="NAVA VIEYRA, PABLO AGUSTIN" userId="S::nt703849@iteso.mx::1906551c-e10a-4b53-bf76-9495e42c3bb7" providerId="AD" clId="Web-{B16B7E29-4E1A-3B77-E603-3A9138625977}" dt="2021-07-15T11:19:31.275" v="214" actId="1076"/>
          <ac:picMkLst>
            <pc:docMk/>
            <pc:sldMk cId="2002687873" sldId="403"/>
            <ac:picMk id="4" creationId="{34CFA78B-E597-47ED-B7C4-A0E7F9316918}"/>
          </ac:picMkLst>
        </pc:picChg>
        <pc:picChg chg="add mod modCrop">
          <ac:chgData name="NAVA VIEYRA, PABLO AGUSTIN" userId="S::nt703849@iteso.mx::1906551c-e10a-4b53-bf76-9495e42c3bb7" providerId="AD" clId="Web-{B16B7E29-4E1A-3B77-E603-3A9138625977}" dt="2021-07-15T11:19:32.541" v="215" actId="1076"/>
          <ac:picMkLst>
            <pc:docMk/>
            <pc:sldMk cId="2002687873" sldId="403"/>
            <ac:picMk id="8" creationId="{1D5A24A9-B7DB-4CC0-83B9-45EFB4903165}"/>
          </ac:picMkLst>
        </pc:picChg>
        <pc:picChg chg="add mod modCrop">
          <ac:chgData name="NAVA VIEYRA, PABLO AGUSTIN" userId="S::nt703849@iteso.mx::1906551c-e10a-4b53-bf76-9495e42c3bb7" providerId="AD" clId="Web-{B16B7E29-4E1A-3B77-E603-3A9138625977}" dt="2021-07-15T11:19:47.978" v="222" actId="1076"/>
          <ac:picMkLst>
            <pc:docMk/>
            <pc:sldMk cId="2002687873" sldId="403"/>
            <ac:picMk id="12" creationId="{472D4205-37F7-42DD-88EF-CF56B089C95A}"/>
          </ac:picMkLst>
        </pc:picChg>
      </pc:sldChg>
      <pc:sldChg chg="addSp modSp">
        <pc:chgData name="NAVA VIEYRA, PABLO AGUSTIN" userId="S::nt703849@iteso.mx::1906551c-e10a-4b53-bf76-9495e42c3bb7" providerId="AD" clId="Web-{B16B7E29-4E1A-3B77-E603-3A9138625977}" dt="2021-07-15T11:41:53.773" v="738" actId="20577"/>
        <pc:sldMkLst>
          <pc:docMk/>
          <pc:sldMk cId="821034570" sldId="404"/>
        </pc:sldMkLst>
        <pc:spChg chg="add mod">
          <ac:chgData name="NAVA VIEYRA, PABLO AGUSTIN" userId="S::nt703849@iteso.mx::1906551c-e10a-4b53-bf76-9495e42c3bb7" providerId="AD" clId="Web-{B16B7E29-4E1A-3B77-E603-3A9138625977}" dt="2021-07-15T11:41:53.773" v="738" actId="20577"/>
          <ac:spMkLst>
            <pc:docMk/>
            <pc:sldMk cId="821034570" sldId="404"/>
            <ac:spMk id="2" creationId="{030BC5E7-F80F-47FE-9EFE-C5E5DF6EA970}"/>
          </ac:spMkLst>
        </pc:spChg>
        <pc:spChg chg="mod">
          <ac:chgData name="NAVA VIEYRA, PABLO AGUSTIN" userId="S::nt703849@iteso.mx::1906551c-e10a-4b53-bf76-9495e42c3bb7" providerId="AD" clId="Web-{B16B7E29-4E1A-3B77-E603-3A9138625977}" dt="2021-07-15T11:28:50.664" v="318" actId="20577"/>
          <ac:spMkLst>
            <pc:docMk/>
            <pc:sldMk cId="821034570" sldId="404"/>
            <ac:spMk id="16" creationId="{6F1A3F24-D1C3-4EE9-ABCD-1B3425BA3BB1}"/>
          </ac:spMkLst>
        </pc:spChg>
      </pc:sldChg>
      <pc:sldChg chg="addSp modSp">
        <pc:chgData name="NAVA VIEYRA, PABLO AGUSTIN" userId="S::nt703849@iteso.mx::1906551c-e10a-4b53-bf76-9495e42c3bb7" providerId="AD" clId="Web-{B16B7E29-4E1A-3B77-E603-3A9138625977}" dt="2021-07-15T11:31:20.312" v="353" actId="1076"/>
        <pc:sldMkLst>
          <pc:docMk/>
          <pc:sldMk cId="1521857564" sldId="405"/>
        </pc:sldMkLst>
        <pc:spChg chg="add mod">
          <ac:chgData name="NAVA VIEYRA, PABLO AGUSTIN" userId="S::nt703849@iteso.mx::1906551c-e10a-4b53-bf76-9495e42c3bb7" providerId="AD" clId="Web-{B16B7E29-4E1A-3B77-E603-3A9138625977}" dt="2021-07-15T11:31:20.312" v="353" actId="1076"/>
          <ac:spMkLst>
            <pc:docMk/>
            <pc:sldMk cId="1521857564" sldId="405"/>
            <ac:spMk id="3" creationId="{D651E821-BA03-4D56-B751-DF37B39635AE}"/>
          </ac:spMkLst>
        </pc:spChg>
      </pc:sldChg>
      <pc:sldChg chg="addSp delSp modSp add ord replId">
        <pc:chgData name="NAVA VIEYRA, PABLO AGUSTIN" userId="S::nt703849@iteso.mx::1906551c-e10a-4b53-bf76-9495e42c3bb7" providerId="AD" clId="Web-{B16B7E29-4E1A-3B77-E603-3A9138625977}" dt="2021-07-15T11:28:06.178" v="294" actId="1076"/>
        <pc:sldMkLst>
          <pc:docMk/>
          <pc:sldMk cId="1049889083" sldId="408"/>
        </pc:sldMkLst>
        <pc:spChg chg="mod">
          <ac:chgData name="NAVA VIEYRA, PABLO AGUSTIN" userId="S::nt703849@iteso.mx::1906551c-e10a-4b53-bf76-9495e42c3bb7" providerId="AD" clId="Web-{B16B7E29-4E1A-3B77-E603-3A9138625977}" dt="2021-07-15T11:24:12.391" v="267" actId="1076"/>
          <ac:spMkLst>
            <pc:docMk/>
            <pc:sldMk cId="1049889083" sldId="408"/>
            <ac:spMk id="12" creationId="{3841174E-55B5-47AE-88B1-10F303D9B94B}"/>
          </ac:spMkLst>
        </pc:spChg>
        <pc:picChg chg="add mod modCrop">
          <ac:chgData name="NAVA VIEYRA, PABLO AGUSTIN" userId="S::nt703849@iteso.mx::1906551c-e10a-4b53-bf76-9495e42c3bb7" providerId="AD" clId="Web-{B16B7E29-4E1A-3B77-E603-3A9138625977}" dt="2021-07-15T11:28:06.178" v="294" actId="1076"/>
          <ac:picMkLst>
            <pc:docMk/>
            <pc:sldMk cId="1049889083" sldId="408"/>
            <ac:picMk id="2" creationId="{F296CADD-7F56-4F63-AE40-E5708416845E}"/>
          </ac:picMkLst>
        </pc:picChg>
        <pc:picChg chg="del">
          <ac:chgData name="NAVA VIEYRA, PABLO AGUSTIN" userId="S::nt703849@iteso.mx::1906551c-e10a-4b53-bf76-9495e42c3bb7" providerId="AD" clId="Web-{B16B7E29-4E1A-3B77-E603-3A9138625977}" dt="2021-07-15T11:27:14.833" v="276"/>
          <ac:picMkLst>
            <pc:docMk/>
            <pc:sldMk cId="1049889083" sldId="408"/>
            <ac:picMk id="15" creationId="{58B863FD-721C-4065-A52B-9A7DBE219F3E}"/>
          </ac:picMkLst>
        </pc:picChg>
      </pc:sldChg>
      <pc:sldChg chg="addSp delSp modSp new ord">
        <pc:chgData name="NAVA VIEYRA, PABLO AGUSTIN" userId="S::nt703849@iteso.mx::1906551c-e10a-4b53-bf76-9495e42c3bb7" providerId="AD" clId="Web-{B16B7E29-4E1A-3B77-E603-3A9138625977}" dt="2021-07-15T14:16:18.861" v="949"/>
        <pc:sldMkLst>
          <pc:docMk/>
          <pc:sldMk cId="3314979082" sldId="409"/>
        </pc:sldMkLst>
        <pc:spChg chg="mod">
          <ac:chgData name="NAVA VIEYRA, PABLO AGUSTIN" userId="S::nt703849@iteso.mx::1906551c-e10a-4b53-bf76-9495e42c3bb7" providerId="AD" clId="Web-{B16B7E29-4E1A-3B77-E603-3A9138625977}" dt="2021-07-15T13:40:36.640" v="766" actId="20577"/>
          <ac:spMkLst>
            <pc:docMk/>
            <pc:sldMk cId="3314979082" sldId="409"/>
            <ac:spMk id="2" creationId="{07B4419C-2624-43D8-9EA3-D086C2E7D0C9}"/>
          </ac:spMkLst>
        </pc:spChg>
        <pc:spChg chg="del">
          <ac:chgData name="NAVA VIEYRA, PABLO AGUSTIN" userId="S::nt703849@iteso.mx::1906551c-e10a-4b53-bf76-9495e42c3bb7" providerId="AD" clId="Web-{B16B7E29-4E1A-3B77-E603-3A9138625977}" dt="2021-07-15T13:49:09.862" v="778"/>
          <ac:spMkLst>
            <pc:docMk/>
            <pc:sldMk cId="3314979082" sldId="409"/>
            <ac:spMk id="3" creationId="{716D4181-538D-4F51-9F88-B9FE8FC47726}"/>
          </ac:spMkLst>
        </pc:spChg>
        <pc:spChg chg="mod">
          <ac:chgData name="NAVA VIEYRA, PABLO AGUSTIN" userId="S::nt703849@iteso.mx::1906551c-e10a-4b53-bf76-9495e42c3bb7" providerId="AD" clId="Web-{B16B7E29-4E1A-3B77-E603-3A9138625977}" dt="2021-07-15T13:48:42.313" v="773" actId="20577"/>
          <ac:spMkLst>
            <pc:docMk/>
            <pc:sldMk cId="3314979082" sldId="409"/>
            <ac:spMk id="4" creationId="{A8A0AE06-80E8-4BB1-8985-3E41DB859B6E}"/>
          </ac:spMkLst>
        </pc:spChg>
        <pc:spChg chg="del">
          <ac:chgData name="NAVA VIEYRA, PABLO AGUSTIN" userId="S::nt703849@iteso.mx::1906551c-e10a-4b53-bf76-9495e42c3bb7" providerId="AD" clId="Web-{B16B7E29-4E1A-3B77-E603-3A9138625977}" dt="2021-07-15T13:49:14.613" v="780"/>
          <ac:spMkLst>
            <pc:docMk/>
            <pc:sldMk cId="3314979082" sldId="409"/>
            <ac:spMk id="5" creationId="{32065541-C411-4289-A127-A8090FD418D3}"/>
          </ac:spMkLst>
        </pc:spChg>
        <pc:spChg chg="add mod">
          <ac:chgData name="NAVA VIEYRA, PABLO AGUSTIN" userId="S::nt703849@iteso.mx::1906551c-e10a-4b53-bf76-9495e42c3bb7" providerId="AD" clId="Web-{B16B7E29-4E1A-3B77-E603-3A9138625977}" dt="2021-07-15T14:16:04.173" v="947" actId="1076"/>
          <ac:spMkLst>
            <pc:docMk/>
            <pc:sldMk cId="3314979082" sldId="409"/>
            <ac:spMk id="5" creationId="{46B4F97A-A828-451C-B020-ECED3C6F39BE}"/>
          </ac:spMkLst>
        </pc:spChg>
        <pc:spChg chg="del">
          <ac:chgData name="NAVA VIEYRA, PABLO AGUSTIN" userId="S::nt703849@iteso.mx::1906551c-e10a-4b53-bf76-9495e42c3bb7" providerId="AD" clId="Web-{B16B7E29-4E1A-3B77-E603-3A9138625977}" dt="2021-07-15T13:49:13.191" v="779"/>
          <ac:spMkLst>
            <pc:docMk/>
            <pc:sldMk cId="3314979082" sldId="409"/>
            <ac:spMk id="6" creationId="{1A39D933-9E27-4D8D-89DF-DBE5E10BE0DE}"/>
          </ac:spMkLst>
        </pc:spChg>
        <pc:spChg chg="add mod">
          <ac:chgData name="NAVA VIEYRA, PABLO AGUSTIN" userId="S::nt703849@iteso.mx::1906551c-e10a-4b53-bf76-9495e42c3bb7" providerId="AD" clId="Web-{B16B7E29-4E1A-3B77-E603-3A9138625977}" dt="2021-07-15T14:15:58.751" v="945" actId="1076"/>
          <ac:spMkLst>
            <pc:docMk/>
            <pc:sldMk cId="3314979082" sldId="409"/>
            <ac:spMk id="6" creationId="{ADB64E69-C512-4CBC-B1BF-E9259D8DA807}"/>
          </ac:spMkLst>
        </pc:spChg>
        <pc:spChg chg="del">
          <ac:chgData name="NAVA VIEYRA, PABLO AGUSTIN" userId="S::nt703849@iteso.mx::1906551c-e10a-4b53-bf76-9495e42c3bb7" providerId="AD" clId="Web-{B16B7E29-4E1A-3B77-E603-3A9138625977}" dt="2021-07-15T13:49:23.879" v="782"/>
          <ac:spMkLst>
            <pc:docMk/>
            <pc:sldMk cId="3314979082" sldId="409"/>
            <ac:spMk id="7" creationId="{3FA5DC3E-4810-4D79-B981-3A7778D8453C}"/>
          </ac:spMkLst>
        </pc:spChg>
        <pc:spChg chg="del">
          <ac:chgData name="NAVA VIEYRA, PABLO AGUSTIN" userId="S::nt703849@iteso.mx::1906551c-e10a-4b53-bf76-9495e42c3bb7" providerId="AD" clId="Web-{B16B7E29-4E1A-3B77-E603-3A9138625977}" dt="2021-07-15T13:49:22.129" v="781"/>
          <ac:spMkLst>
            <pc:docMk/>
            <pc:sldMk cId="3314979082" sldId="409"/>
            <ac:spMk id="8" creationId="{AA063671-EBD7-480C-A018-227B8B452FEE}"/>
          </ac:spMkLst>
        </pc:spChg>
        <pc:spChg chg="del">
          <ac:chgData name="NAVA VIEYRA, PABLO AGUSTIN" userId="S::nt703849@iteso.mx::1906551c-e10a-4b53-bf76-9495e42c3bb7" providerId="AD" clId="Web-{B16B7E29-4E1A-3B77-E603-3A9138625977}" dt="2021-07-15T13:49:54.600" v="793"/>
          <ac:spMkLst>
            <pc:docMk/>
            <pc:sldMk cId="3314979082" sldId="409"/>
            <ac:spMk id="9" creationId="{5B9A894C-1242-423D-9BCD-E14074840CCB}"/>
          </ac:spMkLst>
        </pc:spChg>
        <pc:spChg chg="mod">
          <ac:chgData name="NAVA VIEYRA, PABLO AGUSTIN" userId="S::nt703849@iteso.mx::1906551c-e10a-4b53-bf76-9495e42c3bb7" providerId="AD" clId="Web-{B16B7E29-4E1A-3B77-E603-3A9138625977}" dt="2021-07-15T13:51:03.073" v="804" actId="1076"/>
          <ac:spMkLst>
            <pc:docMk/>
            <pc:sldMk cId="3314979082" sldId="409"/>
            <ac:spMk id="10" creationId="{2C79B827-1B37-42CF-B837-B524402B4598}"/>
          </ac:spMkLst>
        </pc:spChg>
        <pc:spChg chg="del">
          <ac:chgData name="NAVA VIEYRA, PABLO AGUSTIN" userId="S::nt703849@iteso.mx::1906551c-e10a-4b53-bf76-9495e42c3bb7" providerId="AD" clId="Web-{B16B7E29-4E1A-3B77-E603-3A9138625977}" dt="2021-07-15T13:49:57.475" v="795"/>
          <ac:spMkLst>
            <pc:docMk/>
            <pc:sldMk cId="3314979082" sldId="409"/>
            <ac:spMk id="11" creationId="{6E443149-1BB8-4BAF-82B2-AFE5E96CE1B9}"/>
          </ac:spMkLst>
        </pc:spChg>
        <pc:spChg chg="del">
          <ac:chgData name="NAVA VIEYRA, PABLO AGUSTIN" userId="S::nt703849@iteso.mx::1906551c-e10a-4b53-bf76-9495e42c3bb7" providerId="AD" clId="Web-{B16B7E29-4E1A-3B77-E603-3A9138625977}" dt="2021-07-15T13:49:55.943" v="794"/>
          <ac:spMkLst>
            <pc:docMk/>
            <pc:sldMk cId="3314979082" sldId="409"/>
            <ac:spMk id="12" creationId="{B1293677-6D8A-4B13-965C-40C6FA2E921D}"/>
          </ac:spMkLst>
        </pc:spChg>
        <pc:graphicFrameChg chg="add mod modGraphic">
          <ac:chgData name="NAVA VIEYRA, PABLO AGUSTIN" userId="S::nt703849@iteso.mx::1906551c-e10a-4b53-bf76-9495e42c3bb7" providerId="AD" clId="Web-{B16B7E29-4E1A-3B77-E603-3A9138625977}" dt="2021-07-15T14:16:18.861" v="949"/>
          <ac:graphicFrameMkLst>
            <pc:docMk/>
            <pc:sldMk cId="3314979082" sldId="409"/>
            <ac:graphicFrameMk id="3" creationId="{1426AF71-572F-4502-B01B-2D9DFAF424BC}"/>
          </ac:graphicFrameMkLst>
        </pc:graphicFrameChg>
        <pc:picChg chg="add del mod">
          <ac:chgData name="NAVA VIEYRA, PABLO AGUSTIN" userId="S::nt703849@iteso.mx::1906551c-e10a-4b53-bf76-9495e42c3bb7" providerId="AD" clId="Web-{B16B7E29-4E1A-3B77-E603-3A9138625977}" dt="2021-07-15T13:48:32.922" v="770"/>
          <ac:picMkLst>
            <pc:docMk/>
            <pc:sldMk cId="3314979082" sldId="409"/>
            <ac:picMk id="16" creationId="{81D96A87-5E05-472C-9098-81ADFF3E53B5}"/>
          </ac:picMkLst>
        </pc:picChg>
        <pc:picChg chg="add del mod ord modCrop">
          <ac:chgData name="NAVA VIEYRA, PABLO AGUSTIN" userId="S::nt703849@iteso.mx::1906551c-e10a-4b53-bf76-9495e42c3bb7" providerId="AD" clId="Web-{B16B7E29-4E1A-3B77-E603-3A9138625977}" dt="2021-07-15T13:52:02.061" v="810"/>
          <ac:picMkLst>
            <pc:docMk/>
            <pc:sldMk cId="3314979082" sldId="409"/>
            <ac:picMk id="17" creationId="{13A5C39D-72B9-4DDA-921A-A9EA8F7F111D}"/>
          </ac:picMkLst>
        </pc:picChg>
        <pc:picChg chg="add mod ord modCrop">
          <ac:chgData name="NAVA VIEYRA, PABLO AGUSTIN" userId="S::nt703849@iteso.mx::1906551c-e10a-4b53-bf76-9495e42c3bb7" providerId="AD" clId="Web-{B16B7E29-4E1A-3B77-E603-3A9138625977}" dt="2021-07-15T13:52:47.189" v="824" actId="1076"/>
          <ac:picMkLst>
            <pc:docMk/>
            <pc:sldMk cId="3314979082" sldId="409"/>
            <ac:picMk id="18" creationId="{139178EC-CB8F-49AC-A081-32DB2B509990}"/>
          </ac:picMkLst>
        </pc:picChg>
        <pc:picChg chg="add mod ord modCrop">
          <ac:chgData name="NAVA VIEYRA, PABLO AGUSTIN" userId="S::nt703849@iteso.mx::1906551c-e10a-4b53-bf76-9495e42c3bb7" providerId="AD" clId="Web-{B16B7E29-4E1A-3B77-E603-3A9138625977}" dt="2021-07-15T13:52:52.471" v="825" actId="1076"/>
          <ac:picMkLst>
            <pc:docMk/>
            <pc:sldMk cId="3314979082" sldId="409"/>
            <ac:picMk id="19" creationId="{0E23F557-50AC-4198-A306-5B04FA0158B2}"/>
          </ac:picMkLst>
        </pc:picChg>
      </pc:sldChg>
    </pc:docChg>
  </pc:docChgLst>
  <pc:docChgLst>
    <pc:chgData name="NAVA VIEYRA, PABLO AGUSTIN" userId="S::nt703849@iteso.mx::1906551c-e10a-4b53-bf76-9495e42c3bb7" providerId="AD" clId="Web-{06C6BFED-C7CA-D9E4-BB6A-4F3C0F21DB2F}"/>
    <pc:docChg chg="addSld delSld modSld sldOrd">
      <pc:chgData name="NAVA VIEYRA, PABLO AGUSTIN" userId="S::nt703849@iteso.mx::1906551c-e10a-4b53-bf76-9495e42c3bb7" providerId="AD" clId="Web-{06C6BFED-C7CA-D9E4-BB6A-4F3C0F21DB2F}" dt="2021-07-15T01:44:18.379" v="158"/>
      <pc:docMkLst>
        <pc:docMk/>
      </pc:docMkLst>
      <pc:sldChg chg="modSp">
        <pc:chgData name="NAVA VIEYRA, PABLO AGUSTIN" userId="S::nt703849@iteso.mx::1906551c-e10a-4b53-bf76-9495e42c3bb7" providerId="AD" clId="Web-{06C6BFED-C7CA-D9E4-BB6A-4F3C0F21DB2F}" dt="2021-07-15T01:43:26.578" v="146"/>
        <pc:sldMkLst>
          <pc:docMk/>
          <pc:sldMk cId="2336677316" sldId="343"/>
        </pc:sldMkLst>
        <pc:spChg chg="mod">
          <ac:chgData name="NAVA VIEYRA, PABLO AGUSTIN" userId="S::nt703849@iteso.mx::1906551c-e10a-4b53-bf76-9495e42c3bb7" providerId="AD" clId="Web-{06C6BFED-C7CA-D9E4-BB6A-4F3C0F21DB2F}" dt="2021-07-15T01:43:26.578" v="146"/>
          <ac:spMkLst>
            <pc:docMk/>
            <pc:sldMk cId="2336677316" sldId="343"/>
            <ac:spMk id="2" creationId="{51DF3D98-3C30-4CFC-8643-C81E829C8C25}"/>
          </ac:spMkLst>
        </pc:spChg>
      </pc:sldChg>
      <pc:sldChg chg="addSp modSp">
        <pc:chgData name="NAVA VIEYRA, PABLO AGUSTIN" userId="S::nt703849@iteso.mx::1906551c-e10a-4b53-bf76-9495e42c3bb7" providerId="AD" clId="Web-{06C6BFED-C7CA-D9E4-BB6A-4F3C0F21DB2F}" dt="2021-07-15T01:25:31.114" v="39" actId="20577"/>
        <pc:sldMkLst>
          <pc:docMk/>
          <pc:sldMk cId="2960950710" sldId="350"/>
        </pc:sldMkLst>
        <pc:spChg chg="mod">
          <ac:chgData name="NAVA VIEYRA, PABLO AGUSTIN" userId="S::nt703849@iteso.mx::1906551c-e10a-4b53-bf76-9495e42c3bb7" providerId="AD" clId="Web-{06C6BFED-C7CA-D9E4-BB6A-4F3C0F21DB2F}" dt="2021-07-15T01:24:37.908" v="15" actId="1076"/>
          <ac:spMkLst>
            <pc:docMk/>
            <pc:sldMk cId="2960950710" sldId="350"/>
            <ac:spMk id="2" creationId="{293E168C-8042-5B4E-A5A4-A5BF693AE2D6}"/>
          </ac:spMkLst>
        </pc:spChg>
        <pc:spChg chg="mod">
          <ac:chgData name="NAVA VIEYRA, PABLO AGUSTIN" userId="S::nt703849@iteso.mx::1906551c-e10a-4b53-bf76-9495e42c3bb7" providerId="AD" clId="Web-{06C6BFED-C7CA-D9E4-BB6A-4F3C0F21DB2F}" dt="2021-07-15T01:25:31.114" v="39" actId="20577"/>
          <ac:spMkLst>
            <pc:docMk/>
            <pc:sldMk cId="2960950710" sldId="350"/>
            <ac:spMk id="3" creationId="{F18E61D8-31A3-2D45-8E25-CBE846E26E1C}"/>
          </ac:spMkLst>
        </pc:spChg>
        <pc:spChg chg="add">
          <ac:chgData name="NAVA VIEYRA, PABLO AGUSTIN" userId="S::nt703849@iteso.mx::1906551c-e10a-4b53-bf76-9495e42c3bb7" providerId="AD" clId="Web-{06C6BFED-C7CA-D9E4-BB6A-4F3C0F21DB2F}" dt="2021-07-15T01:24:34.783" v="14"/>
          <ac:spMkLst>
            <pc:docMk/>
            <pc:sldMk cId="2960950710" sldId="350"/>
            <ac:spMk id="4" creationId="{B6FE6469-B466-400A-9629-C723D121EAFA}"/>
          </ac:spMkLst>
        </pc:spChg>
      </pc:sldChg>
      <pc:sldChg chg="modSp">
        <pc:chgData name="NAVA VIEYRA, PABLO AGUSTIN" userId="S::nt703849@iteso.mx::1906551c-e10a-4b53-bf76-9495e42c3bb7" providerId="AD" clId="Web-{06C6BFED-C7CA-D9E4-BB6A-4F3C0F21DB2F}" dt="2021-07-15T01:41:52.884" v="120" actId="20577"/>
        <pc:sldMkLst>
          <pc:docMk/>
          <pc:sldMk cId="289860937" sldId="352"/>
        </pc:sldMkLst>
        <pc:spChg chg="mod">
          <ac:chgData name="NAVA VIEYRA, PABLO AGUSTIN" userId="S::nt703849@iteso.mx::1906551c-e10a-4b53-bf76-9495e42c3bb7" providerId="AD" clId="Web-{06C6BFED-C7CA-D9E4-BB6A-4F3C0F21DB2F}" dt="2021-07-15T01:41:52.884" v="120" actId="20577"/>
          <ac:spMkLst>
            <pc:docMk/>
            <pc:sldMk cId="289860937" sldId="352"/>
            <ac:spMk id="2" creationId="{2DD54756-A790-C845-A85F-35391529E591}"/>
          </ac:spMkLst>
        </pc:spChg>
      </pc:sldChg>
      <pc:sldChg chg="modSp ord">
        <pc:chgData name="NAVA VIEYRA, PABLO AGUSTIN" userId="S::nt703849@iteso.mx::1906551c-e10a-4b53-bf76-9495e42c3bb7" providerId="AD" clId="Web-{06C6BFED-C7CA-D9E4-BB6A-4F3C0F21DB2F}" dt="2021-07-15T01:42:26.402" v="126" actId="20577"/>
        <pc:sldMkLst>
          <pc:docMk/>
          <pc:sldMk cId="2521537536" sldId="353"/>
        </pc:sldMkLst>
        <pc:spChg chg="mod">
          <ac:chgData name="NAVA VIEYRA, PABLO AGUSTIN" userId="S::nt703849@iteso.mx::1906551c-e10a-4b53-bf76-9495e42c3bb7" providerId="AD" clId="Web-{06C6BFED-C7CA-D9E4-BB6A-4F3C0F21DB2F}" dt="2021-07-15T01:42:26.402" v="126" actId="20577"/>
          <ac:spMkLst>
            <pc:docMk/>
            <pc:sldMk cId="2521537536" sldId="353"/>
            <ac:spMk id="3" creationId="{6339315B-8AAE-A946-ABBF-894F2E4B1338}"/>
          </ac:spMkLst>
        </pc:spChg>
      </pc:sldChg>
      <pc:sldChg chg="modSp">
        <pc:chgData name="NAVA VIEYRA, PABLO AGUSTIN" userId="S::nt703849@iteso.mx::1906551c-e10a-4b53-bf76-9495e42c3bb7" providerId="AD" clId="Web-{06C6BFED-C7CA-D9E4-BB6A-4F3C0F21DB2F}" dt="2021-07-15T01:42:35.871" v="130" actId="20577"/>
        <pc:sldMkLst>
          <pc:docMk/>
          <pc:sldMk cId="1556310685" sldId="354"/>
        </pc:sldMkLst>
        <pc:spChg chg="mod">
          <ac:chgData name="NAVA VIEYRA, PABLO AGUSTIN" userId="S::nt703849@iteso.mx::1906551c-e10a-4b53-bf76-9495e42c3bb7" providerId="AD" clId="Web-{06C6BFED-C7CA-D9E4-BB6A-4F3C0F21DB2F}" dt="2021-07-15T01:42:35.871" v="130" actId="20577"/>
          <ac:spMkLst>
            <pc:docMk/>
            <pc:sldMk cId="1556310685" sldId="354"/>
            <ac:spMk id="2" creationId="{665CFF5F-6DFB-0D49-B8B1-661F7E7888AF}"/>
          </ac:spMkLst>
        </pc:spChg>
      </pc:sldChg>
      <pc:sldChg chg="addSp delSp modSp add del ord">
        <pc:chgData name="NAVA VIEYRA, PABLO AGUSTIN" userId="S::nt703849@iteso.mx::1906551c-e10a-4b53-bf76-9495e42c3bb7" providerId="AD" clId="Web-{06C6BFED-C7CA-D9E4-BB6A-4F3C0F21DB2F}" dt="2021-07-15T01:42:09.604" v="121"/>
        <pc:sldMkLst>
          <pc:docMk/>
          <pc:sldMk cId="188845726" sldId="356"/>
        </pc:sldMkLst>
        <pc:spChg chg="mod">
          <ac:chgData name="NAVA VIEYRA, PABLO AGUSTIN" userId="S::nt703849@iteso.mx::1906551c-e10a-4b53-bf76-9495e42c3bb7" providerId="AD" clId="Web-{06C6BFED-C7CA-D9E4-BB6A-4F3C0F21DB2F}" dt="2021-07-15T01:42:09.604" v="121"/>
          <ac:spMkLst>
            <pc:docMk/>
            <pc:sldMk cId="188845726" sldId="356"/>
            <ac:spMk id="3" creationId="{01EB1D7F-284F-6F46-99FA-EBB8ED69D7EA}"/>
          </ac:spMkLst>
        </pc:spChg>
        <pc:picChg chg="add del mod">
          <ac:chgData name="NAVA VIEYRA, PABLO AGUSTIN" userId="S::nt703849@iteso.mx::1906551c-e10a-4b53-bf76-9495e42c3bb7" providerId="AD" clId="Web-{06C6BFED-C7CA-D9E4-BB6A-4F3C0F21DB2F}" dt="2021-07-15T01:31:24.420" v="61"/>
          <ac:picMkLst>
            <pc:docMk/>
            <pc:sldMk cId="188845726" sldId="356"/>
            <ac:picMk id="2" creationId="{5D3F5AAA-632A-4AE5-800D-F99147D659E0}"/>
          </ac:picMkLst>
        </pc:picChg>
      </pc:sldChg>
      <pc:sldChg chg="addSp delSp modSp ord">
        <pc:chgData name="NAVA VIEYRA, PABLO AGUSTIN" userId="S::nt703849@iteso.mx::1906551c-e10a-4b53-bf76-9495e42c3bb7" providerId="AD" clId="Web-{06C6BFED-C7CA-D9E4-BB6A-4F3C0F21DB2F}" dt="2021-07-15T01:26:31.119" v="49"/>
        <pc:sldMkLst>
          <pc:docMk/>
          <pc:sldMk cId="2509101887" sldId="357"/>
        </pc:sldMkLst>
        <pc:spChg chg="mod">
          <ac:chgData name="NAVA VIEYRA, PABLO AGUSTIN" userId="S::nt703849@iteso.mx::1906551c-e10a-4b53-bf76-9495e42c3bb7" providerId="AD" clId="Web-{06C6BFED-C7CA-D9E4-BB6A-4F3C0F21DB2F}" dt="2021-07-15T01:26:11.242" v="45" actId="14100"/>
          <ac:spMkLst>
            <pc:docMk/>
            <pc:sldMk cId="2509101887" sldId="357"/>
            <ac:spMk id="2" creationId="{00319620-6CCC-A34D-9D45-D6B57F800708}"/>
          </ac:spMkLst>
        </pc:spChg>
        <pc:picChg chg="add del mod">
          <ac:chgData name="NAVA VIEYRA, PABLO AGUSTIN" userId="S::nt703849@iteso.mx::1906551c-e10a-4b53-bf76-9495e42c3bb7" providerId="AD" clId="Web-{06C6BFED-C7CA-D9E4-BB6A-4F3C0F21DB2F}" dt="2021-07-15T01:26:31.119" v="49"/>
          <ac:picMkLst>
            <pc:docMk/>
            <pc:sldMk cId="2509101887" sldId="357"/>
            <ac:picMk id="14" creationId="{50C4B6AA-8AE4-4FAF-8971-C5E7F8AD308A}"/>
          </ac:picMkLst>
        </pc:picChg>
      </pc:sldChg>
      <pc:sldChg chg="addSp modSp ord">
        <pc:chgData name="NAVA VIEYRA, PABLO AGUSTIN" userId="S::nt703849@iteso.mx::1906551c-e10a-4b53-bf76-9495e42c3bb7" providerId="AD" clId="Web-{06C6BFED-C7CA-D9E4-BB6A-4F3C0F21DB2F}" dt="2021-07-15T01:42:30.871" v="128" actId="20577"/>
        <pc:sldMkLst>
          <pc:docMk/>
          <pc:sldMk cId="391246093" sldId="361"/>
        </pc:sldMkLst>
        <pc:spChg chg="mod">
          <ac:chgData name="NAVA VIEYRA, PABLO AGUSTIN" userId="S::nt703849@iteso.mx::1906551c-e10a-4b53-bf76-9495e42c3bb7" providerId="AD" clId="Web-{06C6BFED-C7CA-D9E4-BB6A-4F3C0F21DB2F}" dt="2021-07-15T01:42:30.871" v="128" actId="20577"/>
          <ac:spMkLst>
            <pc:docMk/>
            <pc:sldMk cId="391246093" sldId="361"/>
            <ac:spMk id="3" creationId="{1353F689-2E51-BF4F-AE47-7CEB7CC4C52A}"/>
          </ac:spMkLst>
        </pc:spChg>
        <pc:picChg chg="add mod">
          <ac:chgData name="NAVA VIEYRA, PABLO AGUSTIN" userId="S::nt703849@iteso.mx::1906551c-e10a-4b53-bf76-9495e42c3bb7" providerId="AD" clId="Web-{06C6BFED-C7CA-D9E4-BB6A-4F3C0F21DB2F}" dt="2021-07-15T01:39:43.969" v="116" actId="1076"/>
          <ac:picMkLst>
            <pc:docMk/>
            <pc:sldMk cId="391246093" sldId="361"/>
            <ac:picMk id="2" creationId="{B6B39F3B-781D-459E-B2E2-979A6CBE972D}"/>
          </ac:picMkLst>
        </pc:picChg>
      </pc:sldChg>
      <pc:sldChg chg="modSp">
        <pc:chgData name="NAVA VIEYRA, PABLO AGUSTIN" userId="S::nt703849@iteso.mx::1906551c-e10a-4b53-bf76-9495e42c3bb7" providerId="AD" clId="Web-{06C6BFED-C7CA-D9E4-BB6A-4F3C0F21DB2F}" dt="2021-07-15T01:42:41.997" v="133" actId="20577"/>
        <pc:sldMkLst>
          <pc:docMk/>
          <pc:sldMk cId="767675903" sldId="362"/>
        </pc:sldMkLst>
        <pc:spChg chg="mod">
          <ac:chgData name="NAVA VIEYRA, PABLO AGUSTIN" userId="S::nt703849@iteso.mx::1906551c-e10a-4b53-bf76-9495e42c3bb7" providerId="AD" clId="Web-{06C6BFED-C7CA-D9E4-BB6A-4F3C0F21DB2F}" dt="2021-07-15T01:42:41.997" v="133" actId="20577"/>
          <ac:spMkLst>
            <pc:docMk/>
            <pc:sldMk cId="767675903" sldId="362"/>
            <ac:spMk id="2" creationId="{68F0FA04-6227-9040-92A6-9514A59B8E7B}"/>
          </ac:spMkLst>
        </pc:spChg>
      </pc:sldChg>
      <pc:sldChg chg="modSp">
        <pc:chgData name="NAVA VIEYRA, PABLO AGUSTIN" userId="S::nt703849@iteso.mx::1906551c-e10a-4b53-bf76-9495e42c3bb7" providerId="AD" clId="Web-{06C6BFED-C7CA-D9E4-BB6A-4F3C0F21DB2F}" dt="2021-07-15T01:42:52.279" v="136" actId="20577"/>
        <pc:sldMkLst>
          <pc:docMk/>
          <pc:sldMk cId="495483412" sldId="363"/>
        </pc:sldMkLst>
        <pc:spChg chg="mod">
          <ac:chgData name="NAVA VIEYRA, PABLO AGUSTIN" userId="S::nt703849@iteso.mx::1906551c-e10a-4b53-bf76-9495e42c3bb7" providerId="AD" clId="Web-{06C6BFED-C7CA-D9E4-BB6A-4F3C0F21DB2F}" dt="2021-07-15T01:42:52.279" v="136" actId="20577"/>
          <ac:spMkLst>
            <pc:docMk/>
            <pc:sldMk cId="495483412" sldId="363"/>
            <ac:spMk id="12" creationId="{554D6619-87A0-409F-81DB-34A1FDF21EE1}"/>
          </ac:spMkLst>
        </pc:spChg>
      </pc:sldChg>
      <pc:sldChg chg="modSp">
        <pc:chgData name="NAVA VIEYRA, PABLO AGUSTIN" userId="S::nt703849@iteso.mx::1906551c-e10a-4b53-bf76-9495e42c3bb7" providerId="AD" clId="Web-{06C6BFED-C7CA-D9E4-BB6A-4F3C0F21DB2F}" dt="2021-07-15T01:43:02.874" v="139"/>
        <pc:sldMkLst>
          <pc:docMk/>
          <pc:sldMk cId="643842168" sldId="364"/>
        </pc:sldMkLst>
        <pc:spChg chg="mod">
          <ac:chgData name="NAVA VIEYRA, PABLO AGUSTIN" userId="S::nt703849@iteso.mx::1906551c-e10a-4b53-bf76-9495e42c3bb7" providerId="AD" clId="Web-{06C6BFED-C7CA-D9E4-BB6A-4F3C0F21DB2F}" dt="2021-07-15T01:43:02.874" v="139"/>
          <ac:spMkLst>
            <pc:docMk/>
            <pc:sldMk cId="643842168" sldId="364"/>
            <ac:spMk id="16" creationId="{A4890A54-CD28-490E-BDB7-F0500F8F03D4}"/>
          </ac:spMkLst>
        </pc:spChg>
      </pc:sldChg>
      <pc:sldChg chg="modSp add replId">
        <pc:chgData name="NAVA VIEYRA, PABLO AGUSTIN" userId="S::nt703849@iteso.mx::1906551c-e10a-4b53-bf76-9495e42c3bb7" providerId="AD" clId="Web-{06C6BFED-C7CA-D9E4-BB6A-4F3C0F21DB2F}" dt="2021-07-15T01:42:16.089" v="123" actId="20577"/>
        <pc:sldMkLst>
          <pc:docMk/>
          <pc:sldMk cId="2898572516" sldId="365"/>
        </pc:sldMkLst>
        <pc:spChg chg="mod">
          <ac:chgData name="NAVA VIEYRA, PABLO AGUSTIN" userId="S::nt703849@iteso.mx::1906551c-e10a-4b53-bf76-9495e42c3bb7" providerId="AD" clId="Web-{06C6BFED-C7CA-D9E4-BB6A-4F3C0F21DB2F}" dt="2021-07-15T01:42:16.089" v="123" actId="20577"/>
          <ac:spMkLst>
            <pc:docMk/>
            <pc:sldMk cId="2898572516" sldId="365"/>
            <ac:spMk id="2" creationId="{68F0FA04-6227-9040-92A6-9514A59B8E7B}"/>
          </ac:spMkLst>
        </pc:spChg>
      </pc:sldChg>
      <pc:sldChg chg="add del replId">
        <pc:chgData name="NAVA VIEYRA, PABLO AGUSTIN" userId="S::nt703849@iteso.mx::1906551c-e10a-4b53-bf76-9495e42c3bb7" providerId="AD" clId="Web-{06C6BFED-C7CA-D9E4-BB6A-4F3C0F21DB2F}" dt="2021-07-15T01:30:43.495" v="54"/>
        <pc:sldMkLst>
          <pc:docMk/>
          <pc:sldMk cId="3372650824" sldId="365"/>
        </pc:sldMkLst>
      </pc:sldChg>
      <pc:sldChg chg="modSp add replId">
        <pc:chgData name="NAVA VIEYRA, PABLO AGUSTIN" userId="S::nt703849@iteso.mx::1906551c-e10a-4b53-bf76-9495e42c3bb7" providerId="AD" clId="Web-{06C6BFED-C7CA-D9E4-BB6A-4F3C0F21DB2F}" dt="2021-07-15T01:42:17.776" v="124"/>
        <pc:sldMkLst>
          <pc:docMk/>
          <pc:sldMk cId="1276554655" sldId="366"/>
        </pc:sldMkLst>
        <pc:spChg chg="mod">
          <ac:chgData name="NAVA VIEYRA, PABLO AGUSTIN" userId="S::nt703849@iteso.mx::1906551c-e10a-4b53-bf76-9495e42c3bb7" providerId="AD" clId="Web-{06C6BFED-C7CA-D9E4-BB6A-4F3C0F21DB2F}" dt="2021-07-15T01:42:17.776" v="124"/>
          <ac:spMkLst>
            <pc:docMk/>
            <pc:sldMk cId="1276554655" sldId="366"/>
            <ac:spMk id="2" creationId="{2DD54756-A790-C845-A85F-35391529E591}"/>
          </ac:spMkLst>
        </pc:spChg>
      </pc:sldChg>
      <pc:sldChg chg="modSp">
        <pc:chgData name="NAVA VIEYRA, PABLO AGUSTIN" userId="S::nt703849@iteso.mx::1906551c-e10a-4b53-bf76-9495e42c3bb7" providerId="AD" clId="Web-{06C6BFED-C7CA-D9E4-BB6A-4F3C0F21DB2F}" dt="2021-07-15T01:43:10.765" v="140"/>
        <pc:sldMkLst>
          <pc:docMk/>
          <pc:sldMk cId="3596927433" sldId="367"/>
        </pc:sldMkLst>
        <pc:spChg chg="mod">
          <ac:chgData name="NAVA VIEYRA, PABLO AGUSTIN" userId="S::nt703849@iteso.mx::1906551c-e10a-4b53-bf76-9495e42c3bb7" providerId="AD" clId="Web-{06C6BFED-C7CA-D9E4-BB6A-4F3C0F21DB2F}" dt="2021-07-15T01:43:10.765" v="140"/>
          <ac:spMkLst>
            <pc:docMk/>
            <pc:sldMk cId="3596927433" sldId="367"/>
            <ac:spMk id="2" creationId="{8C122DF8-59D4-D94D-8ED9-F2F319899DBF}"/>
          </ac:spMkLst>
        </pc:spChg>
      </pc:sldChg>
      <pc:sldChg chg="modSp">
        <pc:chgData name="NAVA VIEYRA, PABLO AGUSTIN" userId="S::nt703849@iteso.mx::1906551c-e10a-4b53-bf76-9495e42c3bb7" providerId="AD" clId="Web-{06C6BFED-C7CA-D9E4-BB6A-4F3C0F21DB2F}" dt="2021-07-15T01:43:21.094" v="142" actId="20577"/>
        <pc:sldMkLst>
          <pc:docMk/>
          <pc:sldMk cId="4212719543" sldId="368"/>
        </pc:sldMkLst>
        <pc:spChg chg="mod">
          <ac:chgData name="NAVA VIEYRA, PABLO AGUSTIN" userId="S::nt703849@iteso.mx::1906551c-e10a-4b53-bf76-9495e42c3bb7" providerId="AD" clId="Web-{06C6BFED-C7CA-D9E4-BB6A-4F3C0F21DB2F}" dt="2021-07-15T01:43:21.094" v="142" actId="20577"/>
          <ac:spMkLst>
            <pc:docMk/>
            <pc:sldMk cId="4212719543" sldId="368"/>
            <ac:spMk id="2" creationId="{8C122DF8-59D4-D94D-8ED9-F2F319899DBF}"/>
          </ac:spMkLst>
        </pc:spChg>
      </pc:sldChg>
      <pc:sldChg chg="addSp delSp modSp add replId">
        <pc:chgData name="NAVA VIEYRA, PABLO AGUSTIN" userId="S::nt703849@iteso.mx::1906551c-e10a-4b53-bf76-9495e42c3bb7" providerId="AD" clId="Web-{06C6BFED-C7CA-D9E4-BB6A-4F3C0F21DB2F}" dt="2021-07-15T01:44:02.878" v="156"/>
        <pc:sldMkLst>
          <pc:docMk/>
          <pc:sldMk cId="1104117256" sldId="369"/>
        </pc:sldMkLst>
        <pc:spChg chg="del">
          <ac:chgData name="NAVA VIEYRA, PABLO AGUSTIN" userId="S::nt703849@iteso.mx::1906551c-e10a-4b53-bf76-9495e42c3bb7" providerId="AD" clId="Web-{06C6BFED-C7CA-D9E4-BB6A-4F3C0F21DB2F}" dt="2021-07-15T01:43:58.690" v="154"/>
          <ac:spMkLst>
            <pc:docMk/>
            <pc:sldMk cId="1104117256" sldId="369"/>
            <ac:spMk id="2" creationId="{68F0FA04-6227-9040-92A6-9514A59B8E7B}"/>
          </ac:spMkLst>
        </pc:spChg>
        <pc:spChg chg="del mod">
          <ac:chgData name="NAVA VIEYRA, PABLO AGUSTIN" userId="S::nt703849@iteso.mx::1906551c-e10a-4b53-bf76-9495e42c3bb7" providerId="AD" clId="Web-{06C6BFED-C7CA-D9E4-BB6A-4F3C0F21DB2F}" dt="2021-07-15T01:43:56.065" v="153"/>
          <ac:spMkLst>
            <pc:docMk/>
            <pc:sldMk cId="1104117256" sldId="369"/>
            <ac:spMk id="3" creationId="{9CD657E5-4675-E84E-840E-4F6D4868C5A9}"/>
          </ac:spMkLst>
        </pc:spChg>
        <pc:spChg chg="del">
          <ac:chgData name="NAVA VIEYRA, PABLO AGUSTIN" userId="S::nt703849@iteso.mx::1906551c-e10a-4b53-bf76-9495e42c3bb7" providerId="AD" clId="Web-{06C6BFED-C7CA-D9E4-BB6A-4F3C0F21DB2F}" dt="2021-07-15T01:44:00.971" v="155"/>
          <ac:spMkLst>
            <pc:docMk/>
            <pc:sldMk cId="1104117256" sldId="369"/>
            <ac:spMk id="4" creationId="{6AF03CC0-7DA0-ED4F-B612-580E138D588A}"/>
          </ac:spMkLst>
        </pc:spChg>
        <pc:spChg chg="del">
          <ac:chgData name="NAVA VIEYRA, PABLO AGUSTIN" userId="S::nt703849@iteso.mx::1906551c-e10a-4b53-bf76-9495e42c3bb7" providerId="AD" clId="Web-{06C6BFED-C7CA-D9E4-BB6A-4F3C0F21DB2F}" dt="2021-07-15T01:43:53.299" v="151"/>
          <ac:spMkLst>
            <pc:docMk/>
            <pc:sldMk cId="1104117256" sldId="369"/>
            <ac:spMk id="5" creationId="{0B4B9306-DDC0-AD4F-A9C2-739C6AEB0172}"/>
          </ac:spMkLst>
        </pc:spChg>
        <pc:spChg chg="del">
          <ac:chgData name="NAVA VIEYRA, PABLO AGUSTIN" userId="S::nt703849@iteso.mx::1906551c-e10a-4b53-bf76-9495e42c3bb7" providerId="AD" clId="Web-{06C6BFED-C7CA-D9E4-BB6A-4F3C0F21DB2F}" dt="2021-07-15T01:44:02.878" v="156"/>
          <ac:spMkLst>
            <pc:docMk/>
            <pc:sldMk cId="1104117256" sldId="369"/>
            <ac:spMk id="6" creationId="{B7D8EEE0-6E1C-9F47-936F-25FCC2FC368C}"/>
          </ac:spMkLst>
        </pc:spChg>
        <pc:spChg chg="del">
          <ac:chgData name="NAVA VIEYRA, PABLO AGUSTIN" userId="S::nt703849@iteso.mx::1906551c-e10a-4b53-bf76-9495e42c3bb7" providerId="AD" clId="Web-{06C6BFED-C7CA-D9E4-BB6A-4F3C0F21DB2F}" dt="2021-07-15T01:43:43.939" v="148"/>
          <ac:spMkLst>
            <pc:docMk/>
            <pc:sldMk cId="1104117256" sldId="369"/>
            <ac:spMk id="8" creationId="{2A659727-BBB9-9B49-BCA1-694F74F717C4}"/>
          </ac:spMkLst>
        </pc:spChg>
        <pc:spChg chg="del">
          <ac:chgData name="NAVA VIEYRA, PABLO AGUSTIN" userId="S::nt703849@iteso.mx::1906551c-e10a-4b53-bf76-9495e42c3bb7" providerId="AD" clId="Web-{06C6BFED-C7CA-D9E4-BB6A-4F3C0F21DB2F}" dt="2021-07-15T01:43:46.736" v="149"/>
          <ac:spMkLst>
            <pc:docMk/>
            <pc:sldMk cId="1104117256" sldId="369"/>
            <ac:spMk id="9" creationId="{9A5802D8-6C81-6C4F-97CF-C1F2344EE894}"/>
          </ac:spMkLst>
        </pc:spChg>
        <pc:spChg chg="add">
          <ac:chgData name="NAVA VIEYRA, PABLO AGUSTIN" userId="S::nt703849@iteso.mx::1906551c-e10a-4b53-bf76-9495e42c3bb7" providerId="AD" clId="Web-{06C6BFED-C7CA-D9E4-BB6A-4F3C0F21DB2F}" dt="2021-07-15T01:43:51.158" v="150"/>
          <ac:spMkLst>
            <pc:docMk/>
            <pc:sldMk cId="1104117256" sldId="369"/>
            <ac:spMk id="10" creationId="{468BB368-72FB-4832-B891-BF5B926FB480}"/>
          </ac:spMkLst>
        </pc:spChg>
        <pc:spChg chg="add mod">
          <ac:chgData name="NAVA VIEYRA, PABLO AGUSTIN" userId="S::nt703849@iteso.mx::1906551c-e10a-4b53-bf76-9495e42c3bb7" providerId="AD" clId="Web-{06C6BFED-C7CA-D9E4-BB6A-4F3C0F21DB2F}" dt="2021-07-15T01:43:53.299" v="151"/>
          <ac:spMkLst>
            <pc:docMk/>
            <pc:sldMk cId="1104117256" sldId="369"/>
            <ac:spMk id="12" creationId="{D946F9E3-8593-438B-B7AC-1E01D5F72BAF}"/>
          </ac:spMkLst>
        </pc:spChg>
        <pc:spChg chg="add mod">
          <ac:chgData name="NAVA VIEYRA, PABLO AGUSTIN" userId="S::nt703849@iteso.mx::1906551c-e10a-4b53-bf76-9495e42c3bb7" providerId="AD" clId="Web-{06C6BFED-C7CA-D9E4-BB6A-4F3C0F21DB2F}" dt="2021-07-15T01:43:56.065" v="153"/>
          <ac:spMkLst>
            <pc:docMk/>
            <pc:sldMk cId="1104117256" sldId="369"/>
            <ac:spMk id="14" creationId="{890047DC-BD00-4939-805B-CAA1C9080A21}"/>
          </ac:spMkLst>
        </pc:spChg>
        <pc:spChg chg="add mod">
          <ac:chgData name="NAVA VIEYRA, PABLO AGUSTIN" userId="S::nt703849@iteso.mx::1906551c-e10a-4b53-bf76-9495e42c3bb7" providerId="AD" clId="Web-{06C6BFED-C7CA-D9E4-BB6A-4F3C0F21DB2F}" dt="2021-07-15T01:43:58.690" v="154"/>
          <ac:spMkLst>
            <pc:docMk/>
            <pc:sldMk cId="1104117256" sldId="369"/>
            <ac:spMk id="16" creationId="{422C52A3-ACC1-4E18-91A2-1B67179C18F7}"/>
          </ac:spMkLst>
        </pc:spChg>
        <pc:spChg chg="add mod">
          <ac:chgData name="NAVA VIEYRA, PABLO AGUSTIN" userId="S::nt703849@iteso.mx::1906551c-e10a-4b53-bf76-9495e42c3bb7" providerId="AD" clId="Web-{06C6BFED-C7CA-D9E4-BB6A-4F3C0F21DB2F}" dt="2021-07-15T01:44:00.971" v="155"/>
          <ac:spMkLst>
            <pc:docMk/>
            <pc:sldMk cId="1104117256" sldId="369"/>
            <ac:spMk id="18" creationId="{60732563-AB4B-49A2-8F0A-557038E8C2EB}"/>
          </ac:spMkLst>
        </pc:spChg>
        <pc:spChg chg="add mod">
          <ac:chgData name="NAVA VIEYRA, PABLO AGUSTIN" userId="S::nt703849@iteso.mx::1906551c-e10a-4b53-bf76-9495e42c3bb7" providerId="AD" clId="Web-{06C6BFED-C7CA-D9E4-BB6A-4F3C0F21DB2F}" dt="2021-07-15T01:44:02.878" v="156"/>
          <ac:spMkLst>
            <pc:docMk/>
            <pc:sldMk cId="1104117256" sldId="369"/>
            <ac:spMk id="20" creationId="{4DE2A071-4D70-4183-BAA5-5C157E0281CB}"/>
          </ac:spMkLst>
        </pc:spChg>
      </pc:sldChg>
      <pc:sldChg chg="addSp delSp modSp new del mod chgLayout">
        <pc:chgData name="NAVA VIEYRA, PABLO AGUSTIN" userId="S::nt703849@iteso.mx::1906551c-e10a-4b53-bf76-9495e42c3bb7" providerId="AD" clId="Web-{06C6BFED-C7CA-D9E4-BB6A-4F3C0F21DB2F}" dt="2021-07-15T01:39:26.796" v="114"/>
        <pc:sldMkLst>
          <pc:docMk/>
          <pc:sldMk cId="2802408891" sldId="369"/>
        </pc:sldMkLst>
        <pc:spChg chg="del">
          <ac:chgData name="NAVA VIEYRA, PABLO AGUSTIN" userId="S::nt703849@iteso.mx::1906551c-e10a-4b53-bf76-9495e42c3bb7" providerId="AD" clId="Web-{06C6BFED-C7CA-D9E4-BB6A-4F3C0F21DB2F}" dt="2021-07-15T01:36:49.770" v="97"/>
          <ac:spMkLst>
            <pc:docMk/>
            <pc:sldMk cId="2802408891" sldId="369"/>
            <ac:spMk id="2" creationId="{D33D52FD-0E30-49F6-96DC-A2010543831E}"/>
          </ac:spMkLst>
        </pc:spChg>
        <pc:spChg chg="del mod ord">
          <ac:chgData name="NAVA VIEYRA, PABLO AGUSTIN" userId="S::nt703849@iteso.mx::1906551c-e10a-4b53-bf76-9495e42c3bb7" providerId="AD" clId="Web-{06C6BFED-C7CA-D9E4-BB6A-4F3C0F21DB2F}" dt="2021-07-15T01:36:56.911" v="98"/>
          <ac:spMkLst>
            <pc:docMk/>
            <pc:sldMk cId="2802408891" sldId="369"/>
            <ac:spMk id="3" creationId="{EB161014-7A02-4057-8B11-5E6CB5424199}"/>
          </ac:spMkLst>
        </pc:spChg>
        <pc:spChg chg="del mod ord">
          <ac:chgData name="NAVA VIEYRA, PABLO AGUSTIN" userId="S::nt703849@iteso.mx::1906551c-e10a-4b53-bf76-9495e42c3bb7" providerId="AD" clId="Web-{06C6BFED-C7CA-D9E4-BB6A-4F3C0F21DB2F}" dt="2021-07-15T01:36:56.911" v="98"/>
          <ac:spMkLst>
            <pc:docMk/>
            <pc:sldMk cId="2802408891" sldId="369"/>
            <ac:spMk id="4" creationId="{BC589823-77F9-4671-A179-CB8036B456E4}"/>
          </ac:spMkLst>
        </pc:spChg>
        <pc:spChg chg="mod ord">
          <ac:chgData name="NAVA VIEYRA, PABLO AGUSTIN" userId="S::nt703849@iteso.mx::1906551c-e10a-4b53-bf76-9495e42c3bb7" providerId="AD" clId="Web-{06C6BFED-C7CA-D9E4-BB6A-4F3C0F21DB2F}" dt="2021-07-15T01:36:56.911" v="98"/>
          <ac:spMkLst>
            <pc:docMk/>
            <pc:sldMk cId="2802408891" sldId="369"/>
            <ac:spMk id="5" creationId="{5656ACEE-B05A-41C6-871F-35C0F3DCC0CF}"/>
          </ac:spMkLst>
        </pc:spChg>
        <pc:spChg chg="mod ord">
          <ac:chgData name="NAVA VIEYRA, PABLO AGUSTIN" userId="S::nt703849@iteso.mx::1906551c-e10a-4b53-bf76-9495e42c3bb7" providerId="AD" clId="Web-{06C6BFED-C7CA-D9E4-BB6A-4F3C0F21DB2F}" dt="2021-07-15T01:36:56.911" v="98"/>
          <ac:spMkLst>
            <pc:docMk/>
            <pc:sldMk cId="2802408891" sldId="369"/>
            <ac:spMk id="6" creationId="{DBBE5984-482C-4DED-9137-9E271B6D76EA}"/>
          </ac:spMkLst>
        </pc:spChg>
        <pc:spChg chg="mod ord">
          <ac:chgData name="NAVA VIEYRA, PABLO AGUSTIN" userId="S::nt703849@iteso.mx::1906551c-e10a-4b53-bf76-9495e42c3bb7" providerId="AD" clId="Web-{06C6BFED-C7CA-D9E4-BB6A-4F3C0F21DB2F}" dt="2021-07-15T01:36:56.911" v="98"/>
          <ac:spMkLst>
            <pc:docMk/>
            <pc:sldMk cId="2802408891" sldId="369"/>
            <ac:spMk id="7" creationId="{59E121BE-D3E1-4897-8172-57A8AD5F266F}"/>
          </ac:spMkLst>
        </pc:spChg>
        <pc:spChg chg="add del mod ord">
          <ac:chgData name="NAVA VIEYRA, PABLO AGUSTIN" userId="S::nt703849@iteso.mx::1906551c-e10a-4b53-bf76-9495e42c3bb7" providerId="AD" clId="Web-{06C6BFED-C7CA-D9E4-BB6A-4F3C0F21DB2F}" dt="2021-07-15T01:36:56.911" v="98"/>
          <ac:spMkLst>
            <pc:docMk/>
            <pc:sldMk cId="2802408891" sldId="369"/>
            <ac:spMk id="8" creationId="{3A7CF0F6-474A-415E-BEEC-AAA3C1A9515A}"/>
          </ac:spMkLst>
        </pc:spChg>
        <pc:spChg chg="add del mod ord">
          <ac:chgData name="NAVA VIEYRA, PABLO AGUSTIN" userId="S::nt703849@iteso.mx::1906551c-e10a-4b53-bf76-9495e42c3bb7" providerId="AD" clId="Web-{06C6BFED-C7CA-D9E4-BB6A-4F3C0F21DB2F}" dt="2021-07-15T01:36:56.911" v="98"/>
          <ac:spMkLst>
            <pc:docMk/>
            <pc:sldMk cId="2802408891" sldId="369"/>
            <ac:spMk id="9" creationId="{D23720FB-4723-4BD1-9F8D-0B923A5C3546}"/>
          </ac:spMkLst>
        </pc:spChg>
        <pc:spChg chg="add del mod ord">
          <ac:chgData name="NAVA VIEYRA, PABLO AGUSTIN" userId="S::nt703849@iteso.mx::1906551c-e10a-4b53-bf76-9495e42c3bb7" providerId="AD" clId="Web-{06C6BFED-C7CA-D9E4-BB6A-4F3C0F21DB2F}" dt="2021-07-15T01:36:56.911" v="98"/>
          <ac:spMkLst>
            <pc:docMk/>
            <pc:sldMk cId="2802408891" sldId="369"/>
            <ac:spMk id="10" creationId="{15418722-B26D-42BF-A33B-D849A1631BBA}"/>
          </ac:spMkLst>
        </pc:spChg>
        <pc:spChg chg="add del mod ord">
          <ac:chgData name="NAVA VIEYRA, PABLO AGUSTIN" userId="S::nt703849@iteso.mx::1906551c-e10a-4b53-bf76-9495e42c3bb7" providerId="AD" clId="Web-{06C6BFED-C7CA-D9E4-BB6A-4F3C0F21DB2F}" dt="2021-07-15T01:36:56.911" v="98"/>
          <ac:spMkLst>
            <pc:docMk/>
            <pc:sldMk cId="2802408891" sldId="369"/>
            <ac:spMk id="11" creationId="{217770E1-A6A7-4598-898E-F1B527C3F240}"/>
          </ac:spMkLst>
        </pc:spChg>
        <pc:spChg chg="add del mod ord">
          <ac:chgData name="NAVA VIEYRA, PABLO AGUSTIN" userId="S::nt703849@iteso.mx::1906551c-e10a-4b53-bf76-9495e42c3bb7" providerId="AD" clId="Web-{06C6BFED-C7CA-D9E4-BB6A-4F3C0F21DB2F}" dt="2021-07-15T01:36:56.911" v="98"/>
          <ac:spMkLst>
            <pc:docMk/>
            <pc:sldMk cId="2802408891" sldId="369"/>
            <ac:spMk id="12" creationId="{B80A7184-98E5-469F-AD34-3A4A427873B7}"/>
          </ac:spMkLst>
        </pc:spChg>
        <pc:spChg chg="add del mod ord">
          <ac:chgData name="NAVA VIEYRA, PABLO AGUSTIN" userId="S::nt703849@iteso.mx::1906551c-e10a-4b53-bf76-9495e42c3bb7" providerId="AD" clId="Web-{06C6BFED-C7CA-D9E4-BB6A-4F3C0F21DB2F}" dt="2021-07-15T01:36:56.911" v="98"/>
          <ac:spMkLst>
            <pc:docMk/>
            <pc:sldMk cId="2802408891" sldId="369"/>
            <ac:spMk id="13" creationId="{CFE44690-4182-4BE7-A552-A140DE4D5FB7}"/>
          </ac:spMkLst>
        </pc:spChg>
        <pc:spChg chg="add del mod ord">
          <ac:chgData name="NAVA VIEYRA, PABLO AGUSTIN" userId="S::nt703849@iteso.mx::1906551c-e10a-4b53-bf76-9495e42c3bb7" providerId="AD" clId="Web-{06C6BFED-C7CA-D9E4-BB6A-4F3C0F21DB2F}" dt="2021-07-15T01:36:56.911" v="98"/>
          <ac:spMkLst>
            <pc:docMk/>
            <pc:sldMk cId="2802408891" sldId="369"/>
            <ac:spMk id="14" creationId="{22953A0C-96D6-4B3F-836D-616DD8BC25DF}"/>
          </ac:spMkLst>
        </pc:spChg>
        <pc:spChg chg="add del mod ord">
          <ac:chgData name="NAVA VIEYRA, PABLO AGUSTIN" userId="S::nt703849@iteso.mx::1906551c-e10a-4b53-bf76-9495e42c3bb7" providerId="AD" clId="Web-{06C6BFED-C7CA-D9E4-BB6A-4F3C0F21DB2F}" dt="2021-07-15T01:36:56.911" v="98"/>
          <ac:spMkLst>
            <pc:docMk/>
            <pc:sldMk cId="2802408891" sldId="369"/>
            <ac:spMk id="15" creationId="{B7FACFC8-C0B1-4191-88DF-D009ECAE25AF}"/>
          </ac:spMkLst>
        </pc:spChg>
        <pc:spChg chg="add del mod ord">
          <ac:chgData name="NAVA VIEYRA, PABLO AGUSTIN" userId="S::nt703849@iteso.mx::1906551c-e10a-4b53-bf76-9495e42c3bb7" providerId="AD" clId="Web-{06C6BFED-C7CA-D9E4-BB6A-4F3C0F21DB2F}" dt="2021-07-15T01:36:56.911" v="98"/>
          <ac:spMkLst>
            <pc:docMk/>
            <pc:sldMk cId="2802408891" sldId="369"/>
            <ac:spMk id="16" creationId="{6954A312-CDA1-4E09-A0FD-BDB9CA295C99}"/>
          </ac:spMkLst>
        </pc:spChg>
        <pc:spChg chg="add mod">
          <ac:chgData name="NAVA VIEYRA, PABLO AGUSTIN" userId="S::nt703849@iteso.mx::1906551c-e10a-4b53-bf76-9495e42c3bb7" providerId="AD" clId="Web-{06C6BFED-C7CA-D9E4-BB6A-4F3C0F21DB2F}" dt="2021-07-15T01:36:56.911" v="98"/>
          <ac:spMkLst>
            <pc:docMk/>
            <pc:sldMk cId="2802408891" sldId="369"/>
            <ac:spMk id="21" creationId="{D987B939-4B39-4AED-9A1E-3C3092A3B525}"/>
          </ac:spMkLst>
        </pc:spChg>
        <pc:spChg chg="add mod">
          <ac:chgData name="NAVA VIEYRA, PABLO AGUSTIN" userId="S::nt703849@iteso.mx::1906551c-e10a-4b53-bf76-9495e42c3bb7" providerId="AD" clId="Web-{06C6BFED-C7CA-D9E4-BB6A-4F3C0F21DB2F}" dt="2021-07-15T01:37:26.882" v="108" actId="20577"/>
          <ac:spMkLst>
            <pc:docMk/>
            <pc:sldMk cId="2802408891" sldId="369"/>
            <ac:spMk id="23" creationId="{3FB8BEC4-9C00-45C3-B011-1F75275DF1FC}"/>
          </ac:spMkLst>
        </pc:spChg>
        <pc:spChg chg="add mod">
          <ac:chgData name="NAVA VIEYRA, PABLO AGUSTIN" userId="S::nt703849@iteso.mx::1906551c-e10a-4b53-bf76-9495e42c3bb7" providerId="AD" clId="Web-{06C6BFED-C7CA-D9E4-BB6A-4F3C0F21DB2F}" dt="2021-07-15T01:36:56.911" v="98"/>
          <ac:spMkLst>
            <pc:docMk/>
            <pc:sldMk cId="2802408891" sldId="369"/>
            <ac:spMk id="25" creationId="{795C2F97-846A-44D0-8A7E-BA64D8EFEB4D}"/>
          </ac:spMkLst>
        </pc:spChg>
      </pc:sldChg>
      <pc:sldChg chg="new del">
        <pc:chgData name="NAVA VIEYRA, PABLO AGUSTIN" userId="S::nt703849@iteso.mx::1906551c-e10a-4b53-bf76-9495e42c3bb7" providerId="AD" clId="Web-{06C6BFED-C7CA-D9E4-BB6A-4F3C0F21DB2F}" dt="2021-07-15T01:44:18.379" v="158"/>
        <pc:sldMkLst>
          <pc:docMk/>
          <pc:sldMk cId="4193872750" sldId="370"/>
        </pc:sldMkLst>
      </pc:sldChg>
    </pc:docChg>
  </pc:docChgLst>
  <pc:docChgLst>
    <pc:chgData name="NAVA VIEYRA, PABLO AGUSTIN" userId="S::nt703849@iteso.mx::1906551c-e10a-4b53-bf76-9495e42c3bb7" providerId="AD" clId="Web-{BA75214B-7499-1C35-F6D4-EF622E85A839}"/>
    <pc:docChg chg="modSld">
      <pc:chgData name="NAVA VIEYRA, PABLO AGUSTIN" userId="S::nt703849@iteso.mx::1906551c-e10a-4b53-bf76-9495e42c3bb7" providerId="AD" clId="Web-{BA75214B-7499-1C35-F6D4-EF622E85A839}" dt="2021-07-15T14:39:43.222" v="63" actId="20577"/>
      <pc:docMkLst>
        <pc:docMk/>
      </pc:docMkLst>
      <pc:sldChg chg="addSp modSp">
        <pc:chgData name="NAVA VIEYRA, PABLO AGUSTIN" userId="S::nt703849@iteso.mx::1906551c-e10a-4b53-bf76-9495e42c3bb7" providerId="AD" clId="Web-{BA75214B-7499-1C35-F6D4-EF622E85A839}" dt="2021-07-15T14:39:43.222" v="63" actId="20577"/>
        <pc:sldMkLst>
          <pc:docMk/>
          <pc:sldMk cId="4212719543" sldId="368"/>
        </pc:sldMkLst>
        <pc:spChg chg="add mod">
          <ac:chgData name="NAVA VIEYRA, PABLO AGUSTIN" userId="S::nt703849@iteso.mx::1906551c-e10a-4b53-bf76-9495e42c3bb7" providerId="AD" clId="Web-{BA75214B-7499-1C35-F6D4-EF622E85A839}" dt="2021-07-15T14:36:14.045" v="32" actId="20577"/>
          <ac:spMkLst>
            <pc:docMk/>
            <pc:sldMk cId="4212719543" sldId="368"/>
            <ac:spMk id="12" creationId="{FE521770-EA6B-42E8-98E8-BEF8190979FB}"/>
          </ac:spMkLst>
        </pc:spChg>
        <pc:spChg chg="add mod">
          <ac:chgData name="NAVA VIEYRA, PABLO AGUSTIN" userId="S::nt703849@iteso.mx::1906551c-e10a-4b53-bf76-9495e42c3bb7" providerId="AD" clId="Web-{BA75214B-7499-1C35-F6D4-EF622E85A839}" dt="2021-07-15T14:39:43.222" v="63" actId="20577"/>
          <ac:spMkLst>
            <pc:docMk/>
            <pc:sldMk cId="4212719543" sldId="368"/>
            <ac:spMk id="13" creationId="{30BE24DC-1C68-4225-A75F-B14BBD55FC28}"/>
          </ac:spMkLst>
        </pc:spChg>
        <pc:spChg chg="mod">
          <ac:chgData name="NAVA VIEYRA, PABLO AGUSTIN" userId="S::nt703849@iteso.mx::1906551c-e10a-4b53-bf76-9495e42c3bb7" providerId="AD" clId="Web-{BA75214B-7499-1C35-F6D4-EF622E85A839}" dt="2021-07-15T14:37:58.189" v="49" actId="20577"/>
          <ac:spMkLst>
            <pc:docMk/>
            <pc:sldMk cId="4212719543" sldId="368"/>
            <ac:spMk id="54" creationId="{3751CC91-69E5-4A61-A8F7-9292D5C7B9A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56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27, 2022</a:t>
            </a:fld>
            <a:endParaRPr lang="en-US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‹Nº›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27, 2022</a:t>
            </a:fld>
            <a:endParaRPr lang="en-US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‹Nº›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27, 2022</a:t>
            </a:fld>
            <a:endParaRPr lang="en-US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‹Nº›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27, 2022</a:t>
            </a:fld>
            <a:endParaRPr lang="en-US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‹Nº›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27, 2022</a:t>
            </a:fld>
            <a:endParaRPr lang="en-US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‹Nº›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27, 2022</a:t>
            </a:fld>
            <a:endParaRPr lang="en-US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‹Nº›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27, 2022</a:t>
            </a:fld>
            <a:endParaRPr lang="en-US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‹Nº›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27, 2022</a:t>
            </a:fld>
            <a:endParaRPr lang="en-US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‹Nº›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27, 2022</a:t>
            </a:fld>
            <a:endParaRPr lang="en-US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‹Nº›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FCA8E82-58CD-E045-8B98-B7A85B79B752}" type="datetime4">
              <a:rPr lang="en-US" smtClean="0"/>
              <a:pPr/>
              <a:t>April 27, 2022</a:t>
            </a:fld>
            <a:endParaRPr lang="en-US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Annual Review</a:t>
            </a:r>
            <a:endParaRPr lang="en-US" b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‹Nº›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hyperlink" Target="https://www.desmos.com/calculator/pocfk2puk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vistanefrologia.com/es-la-regresion-logistica-una-herramienta-articulo-X0211699500035664" TargetMode="External"/><Relationship Id="rId7" Type="http://schemas.openxmlformats.org/officeDocument/2006/relationships/hyperlink" Target="https://www.tableau.com/why-tableau/what-is-tableau" TargetMode="External"/><Relationship Id="rId2" Type="http://schemas.openxmlformats.org/officeDocument/2006/relationships/hyperlink" Target="https://gacetamedicademexico.com/frame_eng.php?id=425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statisticshowto.com/probabilistic/" TargetMode="External"/><Relationship Id="rId5" Type="http://schemas.openxmlformats.org/officeDocument/2006/relationships/hyperlink" Target="https://www.sinave.gob.mx/" TargetMode="External"/><Relationship Id="rId4" Type="http://schemas.openxmlformats.org/officeDocument/2006/relationships/hyperlink" Target="https://www.gob.mx/salud/documentos/datos-abiertos-152127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hyperlink" Target="https://www.sinave.gob.mx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witter.com/" TargetMode="External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hyperlink" Target="https://www.gob.mx/salud/documentos/datos-abiertos-152127" TargetMode="Externa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5580" y="563080"/>
            <a:ext cx="9424474" cy="1796696"/>
          </a:xfrm>
        </p:spPr>
        <p:txBody>
          <a:bodyPr/>
          <a:lstStyle/>
          <a:p>
            <a:pPr algn="ctr"/>
            <a:r>
              <a:rPr lang="es-ES" sz="3500" dirty="0">
                <a:latin typeface="Arial"/>
                <a:cs typeface="Arial"/>
              </a:rPr>
              <a:t>PAP MMD Verano 2021</a:t>
            </a:r>
            <a:br>
              <a:rPr lang="es-ES" sz="3500" dirty="0">
                <a:latin typeface="Arial"/>
                <a:cs typeface="Arial"/>
              </a:rPr>
            </a:br>
            <a:r>
              <a:rPr lang="es-ES" sz="1500" dirty="0">
                <a:latin typeface="Arial"/>
                <a:cs typeface="Arial"/>
              </a:rPr>
              <a:t> </a:t>
            </a:r>
            <a:br>
              <a:rPr lang="es-ES" sz="4000" dirty="0">
                <a:latin typeface="Arial"/>
                <a:cs typeface="Arial"/>
              </a:rPr>
            </a:br>
            <a:r>
              <a:rPr lang="es-ES" sz="4200" b="0" dirty="0">
                <a:latin typeface="Arial"/>
                <a:cs typeface="Arial"/>
              </a:rPr>
              <a:t>Análisis y visualización de datos de COVID-19 en M</a:t>
            </a:r>
            <a:r>
              <a:rPr lang="es-MX" sz="4200" b="0" dirty="0" err="1">
                <a:latin typeface="Arial"/>
                <a:cs typeface="Arial"/>
              </a:rPr>
              <a:t>éxico</a:t>
            </a:r>
            <a:endParaRPr lang="es-ES" sz="4200" b="0" dirty="0">
              <a:latin typeface="Arial"/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3048753"/>
            <a:ext cx="5759791" cy="953337"/>
          </a:xfrm>
        </p:spPr>
        <p:txBody>
          <a:bodyPr vert="horz" lIns="0" tIns="0" rIns="0" bIns="0" rtlCol="0" anchor="t">
            <a:noAutofit/>
          </a:bodyPr>
          <a:lstStyle/>
          <a:p>
            <a:pPr>
              <a:spcAft>
                <a:spcPts val="700"/>
              </a:spcAft>
            </a:pPr>
            <a:r>
              <a:rPr lang="es-ES" b="1">
                <a:latin typeface="Arial"/>
                <a:cs typeface="Arial"/>
              </a:rPr>
              <a:t>Programa de modelación matemática para el desarrollo de planes y proyectos de negocio II</a:t>
            </a:r>
            <a:endParaRPr lang="en-US">
              <a:ea typeface="+mn-lt"/>
              <a:cs typeface="+mn-lt"/>
            </a:endParaRPr>
          </a:p>
          <a:p>
            <a:r>
              <a:rPr lang="es-ES">
                <a:latin typeface="Franklin Gothic Book"/>
                <a:cs typeface="Arial"/>
              </a:rPr>
              <a:t>Programa de Aplicación Profesional – PAP</a:t>
            </a:r>
            <a:endParaRPr lang="en-US">
              <a:cs typeface="Arial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3F1E7F6-6650-47B9-8D47-C0C139C29B5D}"/>
              </a:ext>
            </a:extLst>
          </p:cNvPr>
          <p:cNvSpPr txBox="1">
            <a:spLocks/>
          </p:cNvSpPr>
          <p:nvPr/>
        </p:nvSpPr>
        <p:spPr>
          <a:xfrm>
            <a:off x="6364221" y="4498224"/>
            <a:ext cx="5491570" cy="193484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700"/>
              </a:spcAft>
            </a:pPr>
            <a:r>
              <a:rPr lang="en-US" b="1" err="1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Equipo</a:t>
            </a:r>
            <a:r>
              <a:rPr lang="en-US" b="1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 de </a:t>
            </a:r>
            <a:r>
              <a:rPr lang="en-US" b="1" err="1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trabajo</a:t>
            </a:r>
            <a:endParaRPr lang="en-US">
              <a:solidFill>
                <a:schemeClr val="accent1">
                  <a:lumMod val="50000"/>
                </a:schemeClr>
              </a:solidFill>
              <a:ea typeface="+mn-lt"/>
              <a:cs typeface="+mn-lt"/>
            </a:endParaRPr>
          </a:p>
          <a:p>
            <a:r>
              <a:rPr lang="es-ES">
                <a:solidFill>
                  <a:schemeClr val="accent1">
                    <a:lumMod val="50000"/>
                  </a:schemeClr>
                </a:solidFill>
                <a:latin typeface="Franklin Gothic Book"/>
                <a:cs typeface="Arial"/>
              </a:rPr>
              <a:t>Dra. Ciencias Ing. Eléctrica	</a:t>
            </a:r>
            <a:r>
              <a:rPr lang="es-ES" b="1">
                <a:solidFill>
                  <a:schemeClr val="accent1">
                    <a:lumMod val="50000"/>
                  </a:schemeClr>
                </a:solidFill>
                <a:latin typeface="Franklin Gothic Book"/>
                <a:cs typeface="Arial"/>
              </a:rPr>
              <a:t>Paola Montoya</a:t>
            </a:r>
          </a:p>
          <a:p>
            <a:r>
              <a:rPr lang="es-ES">
                <a:solidFill>
                  <a:schemeClr val="accent1">
                    <a:lumMod val="50000"/>
                  </a:schemeClr>
                </a:solidFill>
                <a:latin typeface="Franklin Gothic Book"/>
                <a:cs typeface="Arial"/>
              </a:rPr>
              <a:t>Ing. Nanotecnología  	</a:t>
            </a:r>
            <a:r>
              <a:rPr lang="es-ES" b="1">
                <a:solidFill>
                  <a:schemeClr val="accent1">
                    <a:lumMod val="50000"/>
                  </a:schemeClr>
                </a:solidFill>
                <a:latin typeface="Franklin Gothic Book"/>
                <a:cs typeface="Arial"/>
              </a:rPr>
              <a:t>Oscar Soto</a:t>
            </a:r>
          </a:p>
          <a:p>
            <a:r>
              <a:rPr lang="es-ES">
                <a:solidFill>
                  <a:schemeClr val="accent1">
                    <a:lumMod val="50000"/>
                  </a:schemeClr>
                </a:solidFill>
                <a:latin typeface="Franklin Gothic Book"/>
                <a:cs typeface="Arial"/>
              </a:rPr>
              <a:t>Ing. Nanotecnología 	</a:t>
            </a:r>
            <a:r>
              <a:rPr lang="es-ES" b="1">
                <a:solidFill>
                  <a:schemeClr val="accent1">
                    <a:lumMod val="50000"/>
                  </a:schemeClr>
                </a:solidFill>
                <a:latin typeface="Franklin Gothic Book"/>
                <a:cs typeface="Arial"/>
              </a:rPr>
              <a:t>Pablo Nava</a:t>
            </a:r>
          </a:p>
          <a:p>
            <a:r>
              <a:rPr lang="es-ES">
                <a:solidFill>
                  <a:schemeClr val="accent1">
                    <a:lumMod val="50000"/>
                  </a:schemeClr>
                </a:solidFill>
                <a:latin typeface="Franklin Gothic Book"/>
                <a:cs typeface="Arial"/>
              </a:rPr>
              <a:t>Ing. Nanotecnología 	</a:t>
            </a:r>
            <a:r>
              <a:rPr lang="es-ES" b="1">
                <a:solidFill>
                  <a:schemeClr val="accent1">
                    <a:lumMod val="50000"/>
                  </a:schemeClr>
                </a:solidFill>
                <a:latin typeface="Franklin Gothic Book"/>
                <a:cs typeface="Arial"/>
              </a:rPr>
              <a:t>Kevin Jiménez </a:t>
            </a:r>
          </a:p>
          <a:p>
            <a:endParaRPr lang="es-ES">
              <a:latin typeface="Franklin Gothic Book"/>
              <a:cs typeface="Arial"/>
            </a:endParaRPr>
          </a:p>
          <a:p>
            <a:r>
              <a:rPr lang="es-ES" b="1">
                <a:latin typeface="Franklin Gothic Book"/>
                <a:cs typeface="Arial"/>
              </a:rPr>
              <a:t> </a:t>
            </a:r>
            <a:endParaRPr lang="en-US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3930385-3585-4D31-98FD-F35061A8A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160" y="2308353"/>
            <a:ext cx="7714615" cy="42922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1" y="879063"/>
            <a:ext cx="10165733" cy="610863"/>
          </a:xfrm>
        </p:spPr>
        <p:txBody>
          <a:bodyPr>
            <a:normAutofit/>
          </a:bodyPr>
          <a:lstStyle/>
          <a:p>
            <a:r>
              <a:rPr lang="en-US" err="1">
                <a:ea typeface="+mj-lt"/>
                <a:cs typeface="+mj-lt"/>
              </a:rPr>
              <a:t>Análisis</a:t>
            </a:r>
            <a:r>
              <a:rPr lang="en-US">
                <a:ea typeface="+mj-lt"/>
                <a:cs typeface="+mj-lt"/>
              </a:rPr>
              <a:t> de </a:t>
            </a:r>
            <a:r>
              <a:rPr lang="en-US" err="1">
                <a:ea typeface="+mj-lt"/>
                <a:cs typeface="+mj-lt"/>
              </a:rPr>
              <a:t>distribución</a:t>
            </a:r>
            <a:r>
              <a:rPr lang="en-US">
                <a:ea typeface="+mj-lt"/>
                <a:cs typeface="+mj-lt"/>
              </a:rPr>
              <a:t> por </a:t>
            </a:r>
            <a:r>
              <a:rPr lang="en-US" err="1">
                <a:ea typeface="+mj-lt"/>
                <a:cs typeface="+mj-lt"/>
              </a:rPr>
              <a:t>edades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 algn="l"/>
            <a:fld id="{294A09A9-5501-47C1-A89A-A340965A2BE2}" type="slidenum">
              <a:rPr lang="en-US" smtClean="0"/>
              <a:pPr algn="l"/>
              <a:t>10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335016" y="6332220"/>
            <a:ext cx="1497330" cy="247651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PAP MMD Verano 2021 </a:t>
            </a:r>
          </a:p>
          <a:p>
            <a:endParaRPr lang="en-US" sz="110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E44123-0AF5-4A4C-B0C7-BB7409DE8161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April 27, 2022</a:t>
            </a:fld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767675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62BCA-2072-451D-8679-0FD24BE5C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6636927" cy="610863"/>
          </a:xfrm>
        </p:spPr>
        <p:txBody>
          <a:bodyPr>
            <a:normAutofit fontScale="90000"/>
          </a:bodyPr>
          <a:lstStyle/>
          <a:p>
            <a:r>
              <a:rPr lang="es-MX"/>
              <a:t>Vulnerabilidad y Exposición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CD3DF1-CA8D-47CF-A564-155E23C54C9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27, 2022</a:t>
            </a:fld>
            <a:endParaRPr lang="en-US">
              <a:latin typeface="+mn-lt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4E8FD0-14CE-41B1-9D77-206A77405EC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323340" y="6332220"/>
            <a:ext cx="1497330" cy="247651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PAP MMD Verano 2021 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681D15-E8AA-4F4D-B884-942CC8D883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FF7CAE-4CB9-4048-AF70-F9A199BD5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1180" y="2400300"/>
            <a:ext cx="6194421" cy="39319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E7CFDF-E420-4DA9-9A12-1655E8C35808}"/>
              </a:ext>
            </a:extLst>
          </p:cNvPr>
          <p:cNvSpPr txBox="1"/>
          <p:nvPr/>
        </p:nvSpPr>
        <p:spPr>
          <a:xfrm>
            <a:off x="964024" y="2971800"/>
            <a:ext cx="426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>
                <a:solidFill>
                  <a:schemeClr val="bg1"/>
                </a:solidFill>
              </a:rPr>
              <a:t>Vulnerabilidad: Personas de 45 a 50 años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E94087-236A-4874-99F0-9D7785527019}"/>
              </a:ext>
            </a:extLst>
          </p:cNvPr>
          <p:cNvSpPr txBox="1"/>
          <p:nvPr/>
        </p:nvSpPr>
        <p:spPr>
          <a:xfrm>
            <a:off x="971550" y="3684032"/>
            <a:ext cx="3907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>
                <a:solidFill>
                  <a:schemeClr val="bg1"/>
                </a:solidFill>
              </a:rPr>
              <a:t>Exposición: Personas de 25 a 30 años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184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0218E55D-426E-4EEC-8914-A77BACE771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s-MX" sz="4400">
                <a:ea typeface="+mn-lt"/>
                <a:cs typeface="+mn-lt"/>
              </a:rPr>
              <a:t>¿Qué es el número de reproducción?</a:t>
            </a:r>
            <a:endParaRPr lang="es-MX" sz="440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EB7DBA20-4C68-41AC-8CCE-2ACC2CF19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5800" b="0">
                <a:ea typeface="+mj-lt"/>
                <a:cs typeface="+mj-lt"/>
              </a:rPr>
              <a:t>Análisis RT</a:t>
            </a:r>
            <a:endParaRPr lang="es-MX" sz="5800"/>
          </a:p>
        </p:txBody>
      </p:sp>
      <p:pic>
        <p:nvPicPr>
          <p:cNvPr id="11" name="Imagen 11">
            <a:extLst>
              <a:ext uri="{FF2B5EF4-FFF2-40B4-BE49-F238E27FC236}">
                <a16:creationId xmlns:a16="http://schemas.microsoft.com/office/drawing/2014/main" id="{BBC5DEFE-34E3-46F1-B03F-177DE02E8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51" y="301376"/>
            <a:ext cx="6064369" cy="6269625"/>
          </a:xfrm>
          <a:prstGeom prst="rect">
            <a:avLst/>
          </a:prstGeom>
        </p:spPr>
      </p:pic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93D2C48C-A4DD-481B-AE3D-C083EED1EBA6}"/>
              </a:ext>
            </a:extLst>
          </p:cNvPr>
          <p:cNvSpPr txBox="1">
            <a:spLocks/>
          </p:cNvSpPr>
          <p:nvPr/>
        </p:nvSpPr>
        <p:spPr>
          <a:xfrm>
            <a:off x="1335016" y="6332220"/>
            <a:ext cx="1718555" cy="284521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>
                <a:solidFill>
                  <a:schemeClr val="bg1"/>
                </a:solidFill>
                <a:latin typeface="Franklin Gothic Demi"/>
                <a:ea typeface="+mj-lt"/>
                <a:cs typeface="+mj-lt"/>
              </a:rPr>
              <a:t>PAP MMD Verano 2021 </a:t>
            </a:r>
          </a:p>
          <a:p>
            <a:endParaRPr lang="en-US" sz="1100">
              <a:latin typeface="Franklin Gothic Demi"/>
            </a:endParaRPr>
          </a:p>
        </p:txBody>
      </p:sp>
    </p:spTree>
    <p:extLst>
      <p:ext uri="{BB962C8B-B14F-4D97-AF65-F5344CB8AC3E}">
        <p14:creationId xmlns:p14="http://schemas.microsoft.com/office/powerpoint/2010/main" val="3948994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6">
            <a:extLst>
              <a:ext uri="{FF2B5EF4-FFF2-40B4-BE49-F238E27FC236}">
                <a16:creationId xmlns:a16="http://schemas.microsoft.com/office/drawing/2014/main" id="{1684D594-45A0-4F47-A167-A5B2377B7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" y="2765"/>
            <a:ext cx="12182167" cy="6852469"/>
          </a:xfrm>
          <a:prstGeom prst="rect">
            <a:avLst/>
          </a:prstGeom>
        </p:spPr>
      </p:pic>
      <p:pic>
        <p:nvPicPr>
          <p:cNvPr id="7" name="Imagen 7">
            <a:extLst>
              <a:ext uri="{FF2B5EF4-FFF2-40B4-BE49-F238E27FC236}">
                <a16:creationId xmlns:a16="http://schemas.microsoft.com/office/drawing/2014/main" id="{F15596FD-D0F0-42C9-AF05-C9E45762E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34" y="2344448"/>
            <a:ext cx="6049297" cy="3201493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B01BEC78-9FE7-4AD3-A8D4-A51B44174DAD}"/>
              </a:ext>
            </a:extLst>
          </p:cNvPr>
          <p:cNvSpPr/>
          <p:nvPr/>
        </p:nvSpPr>
        <p:spPr>
          <a:xfrm>
            <a:off x="894734" y="1718186"/>
            <a:ext cx="2113934" cy="98322"/>
          </a:xfrm>
          <a:prstGeom prst="rect">
            <a:avLst/>
          </a:prstGeom>
          <a:solidFill>
            <a:srgbClr val="7CA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BB0823-C57D-4919-964A-80800EB92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6636927" cy="610863"/>
          </a:xfrm>
        </p:spPr>
        <p:txBody>
          <a:bodyPr>
            <a:normAutofit/>
          </a:bodyPr>
          <a:lstStyle/>
          <a:p>
            <a:r>
              <a:rPr lang="es-MX" err="1"/>
              <a:t>Rt</a:t>
            </a:r>
            <a:r>
              <a:rPr lang="es-MX"/>
              <a:t> en México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808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4">
            <a:extLst>
              <a:ext uri="{FF2B5EF4-FFF2-40B4-BE49-F238E27FC236}">
                <a16:creationId xmlns:a16="http://schemas.microsoft.com/office/drawing/2014/main" id="{860028F0-F727-4470-BD59-1781FC340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" y="-2336"/>
            <a:ext cx="12194458" cy="6864759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FD06229-BFA1-7D4D-B1E0-0A9F7FBF1F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27, 2022</a:t>
            </a:fld>
            <a:endParaRPr lang="en-US" sz="110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6278D20-060E-1942-9A72-E600C02A820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PAP MMD Verano 2021 </a:t>
            </a:r>
          </a:p>
          <a:p>
            <a:endParaRPr lang="en-US" sz="110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B50C3FA-D20D-3049-9C7F-6F37D4E022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/>
            <a:fld id="{294A09A9-5501-47C1-A89A-A340965A2BE2}" type="slidenum">
              <a:rPr lang="en-US" smtClean="0"/>
              <a:pPr algn="l"/>
              <a:t>14</a:t>
            </a:fld>
            <a:endParaRPr lang="en-US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3841174E-55B5-47AE-88B1-10F303D9B94B}"/>
              </a:ext>
            </a:extLst>
          </p:cNvPr>
          <p:cNvSpPr>
            <a:spLocks noGrp="1"/>
          </p:cNvSpPr>
          <p:nvPr/>
        </p:nvSpPr>
        <p:spPr>
          <a:xfrm>
            <a:off x="4860055" y="2009774"/>
            <a:ext cx="6858767" cy="2491282"/>
          </a:xfrm>
          <a:prstGeom prst="rect">
            <a:avLst/>
          </a:prstGeom>
        </p:spPr>
        <p:txBody>
          <a:bodyPr vert="horz" lIns="0" tIns="0" rIns="0" bIns="0" rtlCol="0" anchor="b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6000"/>
              <a:t>Análisis del </a:t>
            </a:r>
            <a:r>
              <a:rPr lang="es-MX" sz="6000" err="1"/>
              <a:t>Rtweet</a:t>
            </a:r>
            <a:endParaRPr lang="es-MX" sz="6000"/>
          </a:p>
        </p:txBody>
      </p:sp>
      <p:pic>
        <p:nvPicPr>
          <p:cNvPr id="15" name="Imagen 15">
            <a:extLst>
              <a:ext uri="{FF2B5EF4-FFF2-40B4-BE49-F238E27FC236}">
                <a16:creationId xmlns:a16="http://schemas.microsoft.com/office/drawing/2014/main" id="{58B863FD-721C-4065-A52B-9A7DBE219F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r="-901" b="12537"/>
          <a:stretch/>
        </p:blipFill>
        <p:spPr>
          <a:xfrm>
            <a:off x="816078" y="1323231"/>
            <a:ext cx="3812593" cy="449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83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7">
            <a:extLst>
              <a:ext uri="{FF2B5EF4-FFF2-40B4-BE49-F238E27FC236}">
                <a16:creationId xmlns:a16="http://schemas.microsoft.com/office/drawing/2014/main" id="{B1A82AA2-22B8-4DC6-A801-4EF165E194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073" r="41370" b="19207"/>
          <a:stretch/>
        </p:blipFill>
        <p:spPr>
          <a:xfrm>
            <a:off x="7710950" y="2690432"/>
            <a:ext cx="2840505" cy="2570147"/>
          </a:xfrm>
          <a:prstGeom prst="rect">
            <a:avLst/>
          </a:prstGeom>
        </p:spPr>
      </p:pic>
      <p:pic>
        <p:nvPicPr>
          <p:cNvPr id="4" name="Imagen 5">
            <a:extLst>
              <a:ext uri="{FF2B5EF4-FFF2-40B4-BE49-F238E27FC236}">
                <a16:creationId xmlns:a16="http://schemas.microsoft.com/office/drawing/2014/main" id="{9134D719-31DB-41F7-BACC-B90DE41FA5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3" t="24072" r="44499" b="24450"/>
          <a:stretch/>
        </p:blipFill>
        <p:spPr>
          <a:xfrm>
            <a:off x="4515466" y="2770239"/>
            <a:ext cx="2619126" cy="256655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3FD1B59-B8F4-4F84-8358-6A1772E11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Tipo de Tweet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37017F4-AD23-4AF3-81E6-DBC9C9BC2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9597" y="2103511"/>
            <a:ext cx="3036477" cy="404216"/>
          </a:xfrm>
        </p:spPr>
        <p:txBody>
          <a:bodyPr/>
          <a:lstStyle/>
          <a:p>
            <a:pPr algn="ctr"/>
            <a:r>
              <a:rPr lang="es-MX">
                <a:ea typeface="+mj-lt"/>
                <a:cs typeface="+mj-lt"/>
              </a:rPr>
              <a:t>"certificado de vacunación"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101872E-18D4-47C3-A8D2-67B66C2A9A0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991727" y="2103511"/>
            <a:ext cx="3036477" cy="404216"/>
          </a:xfrm>
        </p:spPr>
        <p:txBody>
          <a:bodyPr/>
          <a:lstStyle/>
          <a:p>
            <a:pPr algn="ctr"/>
            <a:r>
              <a:rPr lang="es-MX"/>
              <a:t>"pandemia Jalisco"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62689E58-DFBD-4A34-BDD9-6477F75C1CD2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400436" y="2066640"/>
            <a:ext cx="3036477" cy="404216"/>
          </a:xfrm>
        </p:spPr>
        <p:txBody>
          <a:bodyPr/>
          <a:lstStyle/>
          <a:p>
            <a:pPr algn="ctr"/>
            <a:r>
              <a:rPr lang="es-MX"/>
              <a:t>"salud Jalisco"</a:t>
            </a:r>
          </a:p>
        </p:txBody>
      </p:sp>
      <p:sp>
        <p:nvSpPr>
          <p:cNvPr id="9" name="Marcador de fecha 8">
            <a:extLst>
              <a:ext uri="{FF2B5EF4-FFF2-40B4-BE49-F238E27FC236}">
                <a16:creationId xmlns:a16="http://schemas.microsoft.com/office/drawing/2014/main" id="{35AB9F8C-CE4E-43FF-92ED-59D88B60D8A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27, 2022</a:t>
            </a:fld>
            <a:endParaRPr lang="en-US">
              <a:latin typeface="+mn-lt"/>
            </a:endParaRPr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9ECA34B7-F94A-4088-92EF-F84489355F6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381431" y="6332220"/>
            <a:ext cx="1497330" cy="247651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PAP MMD Verano 2021 </a:t>
            </a:r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70DDFD15-1689-465B-8E23-84098287822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>
              <a:latin typeface="+mn-lt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617B6EF-A248-4400-9B68-DDC53C64C4B9}"/>
              </a:ext>
            </a:extLst>
          </p:cNvPr>
          <p:cNvSpPr txBox="1"/>
          <p:nvPr/>
        </p:nvSpPr>
        <p:spPr>
          <a:xfrm>
            <a:off x="3200399" y="2979173"/>
            <a:ext cx="1084007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1500">
                <a:solidFill>
                  <a:schemeClr val="bg1"/>
                </a:solidFill>
              </a:rPr>
              <a:t>28.37 %</a:t>
            </a:r>
            <a:endParaRPr lang="es-MX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AC788D1-D7A5-4088-A93B-039C7B2E5D32}"/>
              </a:ext>
            </a:extLst>
          </p:cNvPr>
          <p:cNvSpPr txBox="1"/>
          <p:nvPr/>
        </p:nvSpPr>
        <p:spPr>
          <a:xfrm>
            <a:off x="754625" y="5007075"/>
            <a:ext cx="1084007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1500">
                <a:solidFill>
                  <a:schemeClr val="bg1"/>
                </a:solidFill>
              </a:rPr>
              <a:t>62.59 %</a:t>
            </a:r>
            <a:endParaRPr lang="es-MX">
              <a:solidFill>
                <a:schemeClr val="bg1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7C3F52D-E573-4E85-B64B-6FE504C40771}"/>
              </a:ext>
            </a:extLst>
          </p:cNvPr>
          <p:cNvSpPr txBox="1"/>
          <p:nvPr/>
        </p:nvSpPr>
        <p:spPr>
          <a:xfrm>
            <a:off x="1381431" y="2549011"/>
            <a:ext cx="1084007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1500">
                <a:solidFill>
                  <a:schemeClr val="bg1"/>
                </a:solidFill>
              </a:rPr>
              <a:t>9.03 %</a:t>
            </a:r>
            <a:endParaRPr lang="es-MX">
              <a:solidFill>
                <a:schemeClr val="bg1"/>
              </a:solidFill>
            </a:endParaRPr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DF4B0C1C-2D44-4403-9A80-A4711165041A}"/>
              </a:ext>
            </a:extLst>
          </p:cNvPr>
          <p:cNvGrpSpPr/>
          <p:nvPr/>
        </p:nvGrpSpPr>
        <p:grpSpPr>
          <a:xfrm>
            <a:off x="10210797" y="5415363"/>
            <a:ext cx="1364885" cy="1046887"/>
            <a:chOff x="6179571" y="5722621"/>
            <a:chExt cx="1364885" cy="1046887"/>
          </a:xfrm>
        </p:grpSpPr>
        <p:sp>
          <p:nvSpPr>
            <p:cNvPr id="15" name="Marcador de pie de página 9">
              <a:extLst>
                <a:ext uri="{FF2B5EF4-FFF2-40B4-BE49-F238E27FC236}">
                  <a16:creationId xmlns:a16="http://schemas.microsoft.com/office/drawing/2014/main" id="{AD1A4303-3DFA-46A9-99C4-F917BBBF693A}"/>
                </a:ext>
              </a:extLst>
            </p:cNvPr>
            <p:cNvSpPr txBox="1">
              <a:spLocks/>
            </p:cNvSpPr>
            <p:nvPr/>
          </p:nvSpPr>
          <p:spPr>
            <a:xfrm>
              <a:off x="6415835" y="5722621"/>
              <a:ext cx="1128621" cy="788424"/>
            </a:xfrm>
            <a:prstGeom prst="rect">
              <a:avLst/>
            </a:prstGeom>
          </p:spPr>
          <p:txBody>
            <a:bodyPr vert="horz" lIns="0" tIns="0" rIns="0" bIns="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100" b="0" i="0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1600"/>
                <a:t>Organico</a:t>
              </a:r>
              <a:endParaRPr lang="es-MX" sz="1600"/>
            </a:p>
            <a:p>
              <a:pPr>
                <a:lnSpc>
                  <a:spcPct val="150000"/>
                </a:lnSpc>
              </a:pPr>
              <a:r>
                <a:rPr lang="en-US" sz="1600"/>
                <a:t>Respuesta</a:t>
              </a:r>
            </a:p>
            <a:p>
              <a:pPr>
                <a:lnSpc>
                  <a:spcPct val="150000"/>
                </a:lnSpc>
              </a:pPr>
              <a:r>
                <a:rPr lang="en-US" sz="1600"/>
                <a:t>Retweets</a:t>
              </a:r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CD8824ED-4A07-449E-B123-C769ECAA06D2}"/>
                </a:ext>
              </a:extLst>
            </p:cNvPr>
            <p:cNvSpPr/>
            <p:nvPr/>
          </p:nvSpPr>
          <p:spPr>
            <a:xfrm>
              <a:off x="6179571" y="6572863"/>
              <a:ext cx="172065" cy="196645"/>
            </a:xfrm>
            <a:prstGeom prst="rect">
              <a:avLst/>
            </a:prstGeom>
            <a:solidFill>
              <a:srgbClr val="619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D86E6A19-869C-42A4-AE72-3AB6D3176290}"/>
                </a:ext>
              </a:extLst>
            </p:cNvPr>
            <p:cNvSpPr/>
            <p:nvPr/>
          </p:nvSpPr>
          <p:spPr>
            <a:xfrm>
              <a:off x="6184487" y="6184489"/>
              <a:ext cx="172065" cy="196645"/>
            </a:xfrm>
            <a:prstGeom prst="rect">
              <a:avLst/>
            </a:prstGeom>
            <a:solidFill>
              <a:srgbClr val="00BA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EE1AA97B-9BF4-47E7-8140-3C7274225A46}"/>
                </a:ext>
              </a:extLst>
            </p:cNvPr>
            <p:cNvSpPr/>
            <p:nvPr/>
          </p:nvSpPr>
          <p:spPr>
            <a:xfrm>
              <a:off x="6184486" y="5815778"/>
              <a:ext cx="172065" cy="196645"/>
            </a:xfrm>
            <a:prstGeom prst="rect">
              <a:avLst/>
            </a:prstGeom>
            <a:solidFill>
              <a:srgbClr val="F87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35" name="Imagen 35">
            <a:extLst>
              <a:ext uri="{FF2B5EF4-FFF2-40B4-BE49-F238E27FC236}">
                <a16:creationId xmlns:a16="http://schemas.microsoft.com/office/drawing/2014/main" id="{59258016-E963-47EA-A28F-A6758348FF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30" t="7531" r="6695" b="5439"/>
          <a:stretch/>
        </p:blipFill>
        <p:spPr>
          <a:xfrm>
            <a:off x="971550" y="2770239"/>
            <a:ext cx="2562834" cy="2558530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35D07720-E6C7-4FD5-A345-CCB282D0F507}"/>
              </a:ext>
            </a:extLst>
          </p:cNvPr>
          <p:cNvSpPr txBox="1"/>
          <p:nvPr/>
        </p:nvSpPr>
        <p:spPr>
          <a:xfrm>
            <a:off x="6776882" y="2880849"/>
            <a:ext cx="1084007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1500">
                <a:solidFill>
                  <a:schemeClr val="bg1"/>
                </a:solidFill>
              </a:rPr>
              <a:t>20.33 %</a:t>
            </a:r>
            <a:endParaRPr lang="es-MX">
              <a:solidFill>
                <a:schemeClr val="bg1"/>
              </a:solidFill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D8847161-A33F-4537-A5C3-F9493AAE14A5}"/>
              </a:ext>
            </a:extLst>
          </p:cNvPr>
          <p:cNvSpPr txBox="1"/>
          <p:nvPr/>
        </p:nvSpPr>
        <p:spPr>
          <a:xfrm>
            <a:off x="4343397" y="5007074"/>
            <a:ext cx="1084007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1500">
                <a:solidFill>
                  <a:schemeClr val="bg1"/>
                </a:solidFill>
              </a:rPr>
              <a:t>73.74 %</a:t>
            </a:r>
            <a:endParaRPr lang="es-MX">
              <a:solidFill>
                <a:schemeClr val="bg1"/>
              </a:solidFill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E67F1436-5B8D-4AB2-897C-64EE59C43146}"/>
              </a:ext>
            </a:extLst>
          </p:cNvPr>
          <p:cNvSpPr txBox="1"/>
          <p:nvPr/>
        </p:nvSpPr>
        <p:spPr>
          <a:xfrm>
            <a:off x="4884172" y="2536719"/>
            <a:ext cx="1084007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1500">
                <a:solidFill>
                  <a:schemeClr val="bg1"/>
                </a:solidFill>
              </a:rPr>
              <a:t>5.93 %</a:t>
            </a:r>
            <a:endParaRPr lang="es-MX">
              <a:solidFill>
                <a:schemeClr val="bg1"/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AF062711-7FCE-422B-BBAC-6481C7D0C934}"/>
              </a:ext>
            </a:extLst>
          </p:cNvPr>
          <p:cNvSpPr txBox="1"/>
          <p:nvPr/>
        </p:nvSpPr>
        <p:spPr>
          <a:xfrm>
            <a:off x="10058397" y="2880848"/>
            <a:ext cx="1084007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1500">
                <a:solidFill>
                  <a:schemeClr val="bg1"/>
                </a:solidFill>
              </a:rPr>
              <a:t>39.99 %</a:t>
            </a:r>
            <a:endParaRPr lang="es-MX">
              <a:solidFill>
                <a:schemeClr val="bg1"/>
              </a:solidFill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4F3CCDD-C39F-4F0F-954A-4BBB9EFBAA7A}"/>
              </a:ext>
            </a:extLst>
          </p:cNvPr>
          <p:cNvSpPr txBox="1"/>
          <p:nvPr/>
        </p:nvSpPr>
        <p:spPr>
          <a:xfrm>
            <a:off x="7674074" y="5007073"/>
            <a:ext cx="1084007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1500">
                <a:solidFill>
                  <a:schemeClr val="bg1"/>
                </a:solidFill>
              </a:rPr>
              <a:t>49.98 %</a:t>
            </a:r>
            <a:endParaRPr lang="es-MX">
              <a:solidFill>
                <a:schemeClr val="bg1"/>
              </a:solidFill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DCDAC9B4-E310-44DE-A309-E3A023C59935}"/>
              </a:ext>
            </a:extLst>
          </p:cNvPr>
          <p:cNvSpPr txBox="1"/>
          <p:nvPr/>
        </p:nvSpPr>
        <p:spPr>
          <a:xfrm>
            <a:off x="8042784" y="2536718"/>
            <a:ext cx="1084007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1500">
                <a:solidFill>
                  <a:schemeClr val="bg1"/>
                </a:solidFill>
              </a:rPr>
              <a:t>10.03 %</a:t>
            </a:r>
            <a:endParaRPr lang="es-MX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540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FD1B59-B8F4-4F84-8358-6A1772E11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13" y="879063"/>
            <a:ext cx="10582735" cy="610863"/>
          </a:xfrm>
        </p:spPr>
        <p:txBody>
          <a:bodyPr>
            <a:normAutofit/>
          </a:bodyPr>
          <a:lstStyle/>
          <a:p>
            <a:r>
              <a:rPr lang="es-MX">
                <a:ea typeface="+mj-lt"/>
                <a:cs typeface="+mj-lt"/>
              </a:rPr>
              <a:t>Gráfico de frecuencia</a:t>
            </a:r>
            <a:endParaRPr lang="es-MX" b="0">
              <a:ea typeface="+mj-lt"/>
              <a:cs typeface="+mj-lt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37017F4-AD23-4AF3-81E6-DBC9C9BC2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9597" y="2103511"/>
            <a:ext cx="3036477" cy="404216"/>
          </a:xfrm>
        </p:spPr>
        <p:txBody>
          <a:bodyPr/>
          <a:lstStyle/>
          <a:p>
            <a:pPr algn="ctr"/>
            <a:r>
              <a:rPr lang="es-MX">
                <a:ea typeface="+mj-lt"/>
                <a:cs typeface="+mj-lt"/>
              </a:rPr>
              <a:t>"certificado de vacunación"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101872E-18D4-47C3-A8D2-67B66C2A9A0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991727" y="2103511"/>
            <a:ext cx="3036477" cy="404216"/>
          </a:xfrm>
        </p:spPr>
        <p:txBody>
          <a:bodyPr/>
          <a:lstStyle/>
          <a:p>
            <a:pPr algn="ctr"/>
            <a:r>
              <a:rPr lang="es-MX"/>
              <a:t>"pandemia Jalisco"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62689E58-DFBD-4A34-BDD9-6477F75C1CD2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400436" y="2066640"/>
            <a:ext cx="3036477" cy="404216"/>
          </a:xfrm>
        </p:spPr>
        <p:txBody>
          <a:bodyPr/>
          <a:lstStyle/>
          <a:p>
            <a:pPr algn="ctr"/>
            <a:r>
              <a:rPr lang="es-MX"/>
              <a:t>"salud Jalisco"</a:t>
            </a:r>
          </a:p>
        </p:txBody>
      </p:sp>
      <p:sp>
        <p:nvSpPr>
          <p:cNvPr id="9" name="Marcador de fecha 8">
            <a:extLst>
              <a:ext uri="{FF2B5EF4-FFF2-40B4-BE49-F238E27FC236}">
                <a16:creationId xmlns:a16="http://schemas.microsoft.com/office/drawing/2014/main" id="{35AB9F8C-CE4E-43FF-92ED-59D88B60D8A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27, 2022</a:t>
            </a:fld>
            <a:endParaRPr lang="en-US">
              <a:latin typeface="+mn-lt"/>
            </a:endParaRPr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9ECA34B7-F94A-4088-92EF-F84489355F6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387214" y="6328411"/>
            <a:ext cx="1497330" cy="247651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PAP MMD Verano 2021 </a:t>
            </a:r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70DDFD15-1689-465B-8E23-84098287822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>
              <a:latin typeface="+mn-lt"/>
            </a:endParaRPr>
          </a:p>
        </p:txBody>
      </p:sp>
      <p:pic>
        <p:nvPicPr>
          <p:cNvPr id="4" name="Imagen 5">
            <a:extLst>
              <a:ext uri="{FF2B5EF4-FFF2-40B4-BE49-F238E27FC236}">
                <a16:creationId xmlns:a16="http://schemas.microsoft.com/office/drawing/2014/main" id="{BCFAA7EF-296B-4E8A-9AEB-0B2B461FB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93" y="2580306"/>
            <a:ext cx="3763296" cy="3676128"/>
          </a:xfrm>
          <a:prstGeom prst="rect">
            <a:avLst/>
          </a:prstGeom>
        </p:spPr>
      </p:pic>
      <p:pic>
        <p:nvPicPr>
          <p:cNvPr id="6" name="Imagen 7">
            <a:extLst>
              <a:ext uri="{FF2B5EF4-FFF2-40B4-BE49-F238E27FC236}">
                <a16:creationId xmlns:a16="http://schemas.microsoft.com/office/drawing/2014/main" id="{39CEDA53-0C74-4B04-9EBC-2513168E2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045" y="2497903"/>
            <a:ext cx="4426973" cy="3828645"/>
          </a:xfrm>
          <a:prstGeom prst="rect">
            <a:avLst/>
          </a:prstGeom>
        </p:spPr>
      </p:pic>
      <p:pic>
        <p:nvPicPr>
          <p:cNvPr id="8" name="Imagen 11">
            <a:extLst>
              <a:ext uri="{FF2B5EF4-FFF2-40B4-BE49-F238E27FC236}">
                <a16:creationId xmlns:a16="http://schemas.microsoft.com/office/drawing/2014/main" id="{AC8DD7D9-7B46-4509-80E9-963F3F1D4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336" y="2416912"/>
            <a:ext cx="3406877" cy="444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136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7">
            <a:extLst>
              <a:ext uri="{FF2B5EF4-FFF2-40B4-BE49-F238E27FC236}">
                <a16:creationId xmlns:a16="http://schemas.microsoft.com/office/drawing/2014/main" id="{0E17A216-AB63-435B-A66F-D35B7DDB9C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26" t="26357" r="26134" b="24497"/>
          <a:stretch/>
        </p:blipFill>
        <p:spPr>
          <a:xfrm>
            <a:off x="4048433" y="2741047"/>
            <a:ext cx="3024664" cy="291925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3FD1B59-B8F4-4F84-8358-6A1772E11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13" y="879063"/>
            <a:ext cx="10582735" cy="610863"/>
          </a:xfrm>
        </p:spPr>
        <p:txBody>
          <a:bodyPr>
            <a:normAutofit fontScale="90000"/>
          </a:bodyPr>
          <a:lstStyle/>
          <a:p>
            <a:r>
              <a:rPr lang="es-MX">
                <a:ea typeface="+mj-lt"/>
                <a:cs typeface="+mj-lt"/>
              </a:rPr>
              <a:t>Word cloud – Usuarios más retweeteados</a:t>
            </a:r>
            <a:endParaRPr lang="es-MX" b="0">
              <a:ea typeface="+mj-lt"/>
              <a:cs typeface="+mj-lt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37017F4-AD23-4AF3-81E6-DBC9C9BC2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9597" y="2103511"/>
            <a:ext cx="3036477" cy="404216"/>
          </a:xfrm>
        </p:spPr>
        <p:txBody>
          <a:bodyPr/>
          <a:lstStyle/>
          <a:p>
            <a:pPr algn="ctr"/>
            <a:r>
              <a:rPr lang="es-MX">
                <a:ea typeface="+mj-lt"/>
                <a:cs typeface="+mj-lt"/>
              </a:rPr>
              <a:t>"certificado de vacunación"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101872E-18D4-47C3-A8D2-67B66C2A9A0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991727" y="2103511"/>
            <a:ext cx="3036477" cy="404216"/>
          </a:xfrm>
        </p:spPr>
        <p:txBody>
          <a:bodyPr/>
          <a:lstStyle/>
          <a:p>
            <a:pPr algn="ctr"/>
            <a:r>
              <a:rPr lang="es-MX"/>
              <a:t>"pandemia Jalisco"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62689E58-DFBD-4A34-BDD9-6477F75C1CD2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400436" y="2066640"/>
            <a:ext cx="3036477" cy="404216"/>
          </a:xfrm>
        </p:spPr>
        <p:txBody>
          <a:bodyPr/>
          <a:lstStyle/>
          <a:p>
            <a:pPr algn="ctr"/>
            <a:r>
              <a:rPr lang="es-MX"/>
              <a:t>"salud Jalisco"</a:t>
            </a:r>
          </a:p>
        </p:txBody>
      </p:sp>
      <p:sp>
        <p:nvSpPr>
          <p:cNvPr id="9" name="Marcador de fecha 8">
            <a:extLst>
              <a:ext uri="{FF2B5EF4-FFF2-40B4-BE49-F238E27FC236}">
                <a16:creationId xmlns:a16="http://schemas.microsoft.com/office/drawing/2014/main" id="{35AB9F8C-CE4E-43FF-92ED-59D88B60D8A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27, 2022</a:t>
            </a:fld>
            <a:endParaRPr lang="en-US">
              <a:latin typeface="+mn-lt"/>
            </a:endParaRPr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9ECA34B7-F94A-4088-92EF-F84489355F6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387214" y="6328411"/>
            <a:ext cx="1497330" cy="247651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PAP MMD Verano 2021 </a:t>
            </a:r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70DDFD15-1689-465B-8E23-84098287822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>
              <a:latin typeface="+mn-lt"/>
            </a:endParaRPr>
          </a:p>
        </p:txBody>
      </p:sp>
      <p:pic>
        <p:nvPicPr>
          <p:cNvPr id="4" name="Imagen 5">
            <a:extLst>
              <a:ext uri="{FF2B5EF4-FFF2-40B4-BE49-F238E27FC236}">
                <a16:creationId xmlns:a16="http://schemas.microsoft.com/office/drawing/2014/main" id="{9004D247-9076-4201-831B-FAD6CF9DF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78" y="2423210"/>
            <a:ext cx="3542070" cy="3547870"/>
          </a:xfrm>
          <a:prstGeom prst="rect">
            <a:avLst/>
          </a:prstGeom>
        </p:spPr>
      </p:pic>
      <p:pic>
        <p:nvPicPr>
          <p:cNvPr id="8" name="Imagen 11">
            <a:extLst>
              <a:ext uri="{FF2B5EF4-FFF2-40B4-BE49-F238E27FC236}">
                <a16:creationId xmlns:a16="http://schemas.microsoft.com/office/drawing/2014/main" id="{82F10352-45B4-4D27-B2CF-0CFA862BF8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62" t="23403" r="17489" b="15658"/>
          <a:stretch/>
        </p:blipFill>
        <p:spPr>
          <a:xfrm>
            <a:off x="7366820" y="2631995"/>
            <a:ext cx="3332444" cy="354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91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FD1B59-B8F4-4F84-8358-6A1772E11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13" y="879063"/>
            <a:ext cx="10582735" cy="610863"/>
          </a:xfrm>
        </p:spPr>
        <p:txBody>
          <a:bodyPr>
            <a:normAutofit/>
          </a:bodyPr>
          <a:lstStyle/>
          <a:p>
            <a:r>
              <a:rPr lang="es-MX">
                <a:ea typeface="+mj-lt"/>
                <a:cs typeface="+mj-lt"/>
              </a:rPr>
              <a:t>Word cloud – Hashtags más usados</a:t>
            </a:r>
            <a:endParaRPr lang="es-MX" b="0">
              <a:ea typeface="+mj-lt"/>
              <a:cs typeface="+mj-lt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37017F4-AD23-4AF3-81E6-DBC9C9BC2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9597" y="2103511"/>
            <a:ext cx="3036477" cy="404216"/>
          </a:xfrm>
        </p:spPr>
        <p:txBody>
          <a:bodyPr/>
          <a:lstStyle/>
          <a:p>
            <a:pPr algn="ctr"/>
            <a:r>
              <a:rPr lang="es-MX">
                <a:ea typeface="+mj-lt"/>
                <a:cs typeface="+mj-lt"/>
              </a:rPr>
              <a:t>"certificado de vacunación"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101872E-18D4-47C3-A8D2-67B66C2A9A0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991727" y="2103511"/>
            <a:ext cx="3036477" cy="404216"/>
          </a:xfrm>
        </p:spPr>
        <p:txBody>
          <a:bodyPr/>
          <a:lstStyle/>
          <a:p>
            <a:pPr algn="ctr"/>
            <a:r>
              <a:rPr lang="es-MX"/>
              <a:t>"pandemia Jalisco"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62689E58-DFBD-4A34-BDD9-6477F75C1CD2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400436" y="2066640"/>
            <a:ext cx="3036477" cy="404216"/>
          </a:xfrm>
        </p:spPr>
        <p:txBody>
          <a:bodyPr/>
          <a:lstStyle/>
          <a:p>
            <a:pPr algn="ctr"/>
            <a:r>
              <a:rPr lang="es-MX"/>
              <a:t>"salud Jalisco"</a:t>
            </a:r>
          </a:p>
        </p:txBody>
      </p:sp>
      <p:sp>
        <p:nvSpPr>
          <p:cNvPr id="9" name="Marcador de fecha 8">
            <a:extLst>
              <a:ext uri="{FF2B5EF4-FFF2-40B4-BE49-F238E27FC236}">
                <a16:creationId xmlns:a16="http://schemas.microsoft.com/office/drawing/2014/main" id="{35AB9F8C-CE4E-43FF-92ED-59D88B60D8A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27, 2022</a:t>
            </a:fld>
            <a:endParaRPr lang="en-US">
              <a:latin typeface="+mn-lt"/>
            </a:endParaRPr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9ECA34B7-F94A-4088-92EF-F84489355F6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387214" y="6328411"/>
            <a:ext cx="1497330" cy="247651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PAP MMD Verano 2021 </a:t>
            </a:r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70DDFD15-1689-465B-8E23-84098287822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>
              <a:latin typeface="+mn-lt"/>
            </a:endParaRPr>
          </a:p>
        </p:txBody>
      </p:sp>
      <p:pic>
        <p:nvPicPr>
          <p:cNvPr id="6" name="Imagen 7">
            <a:extLst>
              <a:ext uri="{FF2B5EF4-FFF2-40B4-BE49-F238E27FC236}">
                <a16:creationId xmlns:a16="http://schemas.microsoft.com/office/drawing/2014/main" id="{B12C2AA9-9362-4D63-AFCB-1CD7D84FB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852" y="2654214"/>
            <a:ext cx="2743200" cy="2680283"/>
          </a:xfrm>
          <a:prstGeom prst="rect">
            <a:avLst/>
          </a:prstGeom>
        </p:spPr>
      </p:pic>
      <p:pic>
        <p:nvPicPr>
          <p:cNvPr id="4" name="Imagen 7">
            <a:extLst>
              <a:ext uri="{FF2B5EF4-FFF2-40B4-BE49-F238E27FC236}">
                <a16:creationId xmlns:a16="http://schemas.microsoft.com/office/drawing/2014/main" id="{789A52AA-5F92-4341-A119-99F32AE6F9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60" t="21442" r="19282" b="21719"/>
          <a:stretch/>
        </p:blipFill>
        <p:spPr>
          <a:xfrm>
            <a:off x="4257368" y="2506731"/>
            <a:ext cx="3307454" cy="3349489"/>
          </a:xfrm>
          <a:prstGeom prst="rect">
            <a:avLst/>
          </a:prstGeom>
        </p:spPr>
      </p:pic>
      <p:pic>
        <p:nvPicPr>
          <p:cNvPr id="8" name="Imagen 11">
            <a:extLst>
              <a:ext uri="{FF2B5EF4-FFF2-40B4-BE49-F238E27FC236}">
                <a16:creationId xmlns:a16="http://schemas.microsoft.com/office/drawing/2014/main" id="{FBC74BFA-EF1E-4916-8270-CD0F795777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73" t="17127" r="25561" b="18784"/>
          <a:stretch/>
        </p:blipFill>
        <p:spPr>
          <a:xfrm>
            <a:off x="7293078" y="2400448"/>
            <a:ext cx="3344261" cy="333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29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FD1B59-B8F4-4F84-8358-6A1772E11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13" y="879063"/>
            <a:ext cx="10582735" cy="610863"/>
          </a:xfrm>
        </p:spPr>
        <p:txBody>
          <a:bodyPr>
            <a:normAutofit/>
          </a:bodyPr>
          <a:lstStyle/>
          <a:p>
            <a:r>
              <a:rPr lang="es-MX">
                <a:ea typeface="+mj-lt"/>
                <a:cs typeface="+mj-lt"/>
              </a:rPr>
              <a:t>Sentimientos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37017F4-AD23-4AF3-81E6-DBC9C9BC2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9597" y="2103511"/>
            <a:ext cx="3036477" cy="404216"/>
          </a:xfrm>
        </p:spPr>
        <p:txBody>
          <a:bodyPr/>
          <a:lstStyle/>
          <a:p>
            <a:pPr algn="ctr"/>
            <a:r>
              <a:rPr lang="es-MX">
                <a:ea typeface="+mj-lt"/>
                <a:cs typeface="+mj-lt"/>
              </a:rPr>
              <a:t>"certificado de vacunación"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101872E-18D4-47C3-A8D2-67B66C2A9A0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991727" y="2103511"/>
            <a:ext cx="3036477" cy="404216"/>
          </a:xfrm>
        </p:spPr>
        <p:txBody>
          <a:bodyPr/>
          <a:lstStyle/>
          <a:p>
            <a:pPr algn="ctr"/>
            <a:r>
              <a:rPr lang="es-MX"/>
              <a:t>"pandemia Jalisco"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62689E58-DFBD-4A34-BDD9-6477F75C1CD2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400436" y="2066640"/>
            <a:ext cx="3036477" cy="404216"/>
          </a:xfrm>
        </p:spPr>
        <p:txBody>
          <a:bodyPr/>
          <a:lstStyle/>
          <a:p>
            <a:pPr algn="ctr"/>
            <a:r>
              <a:rPr lang="es-MX"/>
              <a:t>"salud Jalisco"</a:t>
            </a:r>
          </a:p>
        </p:txBody>
      </p:sp>
      <p:sp>
        <p:nvSpPr>
          <p:cNvPr id="9" name="Marcador de fecha 8">
            <a:extLst>
              <a:ext uri="{FF2B5EF4-FFF2-40B4-BE49-F238E27FC236}">
                <a16:creationId xmlns:a16="http://schemas.microsoft.com/office/drawing/2014/main" id="{35AB9F8C-CE4E-43FF-92ED-59D88B60D8A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27, 2022</a:t>
            </a:fld>
            <a:endParaRPr lang="en-US">
              <a:latin typeface="+mn-lt"/>
            </a:endParaRPr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9ECA34B7-F94A-4088-92EF-F84489355F6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387214" y="6328411"/>
            <a:ext cx="1497330" cy="247651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PAP MMD Verano 2021 </a:t>
            </a:r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70DDFD15-1689-465B-8E23-84098287822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>
              <a:latin typeface="+mn-lt"/>
            </a:endParaRPr>
          </a:p>
        </p:txBody>
      </p:sp>
      <p:pic>
        <p:nvPicPr>
          <p:cNvPr id="4" name="Imagen 5">
            <a:extLst>
              <a:ext uri="{FF2B5EF4-FFF2-40B4-BE49-F238E27FC236}">
                <a16:creationId xmlns:a16="http://schemas.microsoft.com/office/drawing/2014/main" id="{34CFA78B-E597-47ED-B7C4-A0E7F93169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" r="16524" b="402"/>
          <a:stretch/>
        </p:blipFill>
        <p:spPr>
          <a:xfrm>
            <a:off x="373626" y="2509092"/>
            <a:ext cx="3603117" cy="3037547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0EF8A807-5614-4757-944A-DA167AFB8200}"/>
              </a:ext>
            </a:extLst>
          </p:cNvPr>
          <p:cNvGrpSpPr/>
          <p:nvPr/>
        </p:nvGrpSpPr>
        <p:grpSpPr>
          <a:xfrm>
            <a:off x="10874477" y="2244459"/>
            <a:ext cx="1192826" cy="3086714"/>
            <a:chOff x="9792919" y="2981879"/>
            <a:chExt cx="1364888" cy="3602907"/>
          </a:xfrm>
        </p:grpSpPr>
        <p:sp>
          <p:nvSpPr>
            <p:cNvPr id="15" name="Marcador de pie de página 9">
              <a:extLst>
                <a:ext uri="{FF2B5EF4-FFF2-40B4-BE49-F238E27FC236}">
                  <a16:creationId xmlns:a16="http://schemas.microsoft.com/office/drawing/2014/main" id="{AD1A4303-3DFA-46A9-99C4-F917BBBF693A}"/>
                </a:ext>
              </a:extLst>
            </p:cNvPr>
            <p:cNvSpPr txBox="1">
              <a:spLocks/>
            </p:cNvSpPr>
            <p:nvPr/>
          </p:nvSpPr>
          <p:spPr>
            <a:xfrm>
              <a:off x="10029187" y="2981879"/>
              <a:ext cx="1128620" cy="3602907"/>
            </a:xfrm>
            <a:prstGeom prst="rect">
              <a:avLst/>
            </a:prstGeom>
          </p:spPr>
          <p:txBody>
            <a:bodyPr vert="horz" lIns="0" tIns="0" rIns="0" bIns="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100" b="0" i="0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1400"/>
                <a:t>Enojo</a:t>
              </a:r>
              <a:endParaRPr lang="es-MX" sz="1400"/>
            </a:p>
            <a:p>
              <a:pPr>
                <a:lnSpc>
                  <a:spcPct val="150000"/>
                </a:lnSpc>
              </a:pPr>
              <a:r>
                <a:rPr lang="en-US" sz="1400"/>
                <a:t>Anticipación</a:t>
              </a:r>
            </a:p>
            <a:p>
              <a:pPr>
                <a:lnSpc>
                  <a:spcPct val="150000"/>
                </a:lnSpc>
              </a:pPr>
              <a:r>
                <a:rPr lang="en-US" sz="1400"/>
                <a:t>Disgusto</a:t>
              </a:r>
            </a:p>
            <a:p>
              <a:pPr>
                <a:lnSpc>
                  <a:spcPct val="150000"/>
                </a:lnSpc>
              </a:pPr>
              <a:r>
                <a:rPr lang="en-US" sz="1400"/>
                <a:t>Miedo</a:t>
              </a:r>
            </a:p>
            <a:p>
              <a:pPr>
                <a:lnSpc>
                  <a:spcPct val="150000"/>
                </a:lnSpc>
              </a:pPr>
              <a:r>
                <a:rPr lang="en-US" sz="1400"/>
                <a:t>Alegría</a:t>
              </a:r>
            </a:p>
            <a:p>
              <a:pPr>
                <a:lnSpc>
                  <a:spcPct val="150000"/>
                </a:lnSpc>
              </a:pPr>
              <a:r>
                <a:rPr lang="en-US" sz="1400"/>
                <a:t>Negativo</a:t>
              </a:r>
            </a:p>
            <a:p>
              <a:pPr>
                <a:lnSpc>
                  <a:spcPct val="150000"/>
                </a:lnSpc>
              </a:pPr>
              <a:r>
                <a:rPr lang="en-US" sz="1400"/>
                <a:t>Positivo</a:t>
              </a:r>
            </a:p>
            <a:p>
              <a:pPr>
                <a:lnSpc>
                  <a:spcPct val="150000"/>
                </a:lnSpc>
              </a:pPr>
              <a:r>
                <a:rPr lang="en-US" sz="1400"/>
                <a:t>Tristeza</a:t>
              </a:r>
            </a:p>
            <a:p>
              <a:pPr>
                <a:lnSpc>
                  <a:spcPct val="150000"/>
                </a:lnSpc>
              </a:pPr>
              <a:r>
                <a:rPr lang="en-US" sz="1400"/>
                <a:t>Sorpresa</a:t>
              </a:r>
            </a:p>
            <a:p>
              <a:pPr>
                <a:lnSpc>
                  <a:spcPct val="150000"/>
                </a:lnSpc>
              </a:pPr>
              <a:r>
                <a:rPr lang="en-US" sz="1400"/>
                <a:t>Confianza</a:t>
              </a:r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CD8824ED-4A07-449E-B123-C769ECAA06D2}"/>
                </a:ext>
              </a:extLst>
            </p:cNvPr>
            <p:cNvSpPr/>
            <p:nvPr/>
          </p:nvSpPr>
          <p:spPr>
            <a:xfrm>
              <a:off x="9792926" y="3832121"/>
              <a:ext cx="172065" cy="196645"/>
            </a:xfrm>
            <a:prstGeom prst="rect">
              <a:avLst/>
            </a:prstGeom>
            <a:solidFill>
              <a:srgbClr val="A3A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D86E6A19-869C-42A4-AE72-3AB6D3176290}"/>
                </a:ext>
              </a:extLst>
            </p:cNvPr>
            <p:cNvSpPr/>
            <p:nvPr/>
          </p:nvSpPr>
          <p:spPr>
            <a:xfrm>
              <a:off x="9797842" y="3431457"/>
              <a:ext cx="172065" cy="196645"/>
            </a:xfrm>
            <a:prstGeom prst="rect">
              <a:avLst/>
            </a:prstGeom>
            <a:solidFill>
              <a:srgbClr val="D89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EE1AA97B-9BF4-47E7-8140-3C7274225A46}"/>
                </a:ext>
              </a:extLst>
            </p:cNvPr>
            <p:cNvSpPr/>
            <p:nvPr/>
          </p:nvSpPr>
          <p:spPr>
            <a:xfrm>
              <a:off x="9797841" y="3075036"/>
              <a:ext cx="172065" cy="196645"/>
            </a:xfrm>
            <a:prstGeom prst="rect">
              <a:avLst/>
            </a:prstGeom>
            <a:solidFill>
              <a:srgbClr val="F87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BB471AA4-89AB-429B-AE2C-DFBAB1088F35}"/>
                </a:ext>
              </a:extLst>
            </p:cNvPr>
            <p:cNvSpPr/>
            <p:nvPr/>
          </p:nvSpPr>
          <p:spPr>
            <a:xfrm>
              <a:off x="9792925" y="4225410"/>
              <a:ext cx="172065" cy="196645"/>
            </a:xfrm>
            <a:prstGeom prst="rect">
              <a:avLst/>
            </a:prstGeom>
            <a:solidFill>
              <a:srgbClr val="39B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1AFDD71B-FF4E-4126-8318-10394D4AB4FE}"/>
                </a:ext>
              </a:extLst>
            </p:cNvPr>
            <p:cNvSpPr/>
            <p:nvPr/>
          </p:nvSpPr>
          <p:spPr>
            <a:xfrm>
              <a:off x="9792924" y="4594119"/>
              <a:ext cx="172065" cy="196645"/>
            </a:xfrm>
            <a:prstGeom prst="rect">
              <a:avLst/>
            </a:prstGeom>
            <a:solidFill>
              <a:srgbClr val="00BF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FBBBD0E6-4377-4D8C-BB31-49490018EA5D}"/>
                </a:ext>
              </a:extLst>
            </p:cNvPr>
            <p:cNvSpPr/>
            <p:nvPr/>
          </p:nvSpPr>
          <p:spPr>
            <a:xfrm>
              <a:off x="9792923" y="4938247"/>
              <a:ext cx="172065" cy="196645"/>
            </a:xfrm>
            <a:prstGeom prst="rect">
              <a:avLst/>
            </a:prstGeom>
            <a:solidFill>
              <a:srgbClr val="00BF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7BDDE9CF-0CD1-4B23-B4CA-C2D434E1D219}"/>
                </a:ext>
              </a:extLst>
            </p:cNvPr>
            <p:cNvSpPr/>
            <p:nvPr/>
          </p:nvSpPr>
          <p:spPr>
            <a:xfrm>
              <a:off x="9792922" y="5294665"/>
              <a:ext cx="172065" cy="196645"/>
            </a:xfrm>
            <a:prstGeom prst="rect">
              <a:avLst/>
            </a:prstGeom>
            <a:solidFill>
              <a:srgbClr val="00B0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A3B0D996-F562-486B-95F3-E21BEBFB2A83}"/>
                </a:ext>
              </a:extLst>
            </p:cNvPr>
            <p:cNvSpPr/>
            <p:nvPr/>
          </p:nvSpPr>
          <p:spPr>
            <a:xfrm>
              <a:off x="9792921" y="5675664"/>
              <a:ext cx="172065" cy="196645"/>
            </a:xfrm>
            <a:prstGeom prst="rect">
              <a:avLst/>
            </a:prstGeom>
            <a:solidFill>
              <a:srgbClr val="959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3D09CD41-F2C3-4591-B1DC-238FBAD720A1}"/>
                </a:ext>
              </a:extLst>
            </p:cNvPr>
            <p:cNvSpPr/>
            <p:nvPr/>
          </p:nvSpPr>
          <p:spPr>
            <a:xfrm>
              <a:off x="9792920" y="6032082"/>
              <a:ext cx="172065" cy="196645"/>
            </a:xfrm>
            <a:prstGeom prst="rect">
              <a:avLst/>
            </a:prstGeom>
            <a:solidFill>
              <a:srgbClr val="E76B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FB13EEB5-6C19-4236-A528-1088A5FEAA8F}"/>
                </a:ext>
              </a:extLst>
            </p:cNvPr>
            <p:cNvSpPr/>
            <p:nvPr/>
          </p:nvSpPr>
          <p:spPr>
            <a:xfrm>
              <a:off x="9792919" y="6376210"/>
              <a:ext cx="172065" cy="196645"/>
            </a:xfrm>
            <a:prstGeom prst="rect">
              <a:avLst/>
            </a:prstGeom>
            <a:solidFill>
              <a:srgbClr val="FF62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8" name="Imagen 11">
            <a:extLst>
              <a:ext uri="{FF2B5EF4-FFF2-40B4-BE49-F238E27FC236}">
                <a16:creationId xmlns:a16="http://schemas.microsoft.com/office/drawing/2014/main" id="{1D5A24A9-B7DB-4CC0-83B9-45EFB49031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" r="18511" b="-443"/>
          <a:stretch/>
        </p:blipFill>
        <p:spPr>
          <a:xfrm>
            <a:off x="4036141" y="3092491"/>
            <a:ext cx="3775136" cy="2237198"/>
          </a:xfrm>
          <a:prstGeom prst="rect">
            <a:avLst/>
          </a:prstGeom>
        </p:spPr>
      </p:pic>
      <p:pic>
        <p:nvPicPr>
          <p:cNvPr id="12" name="Imagen 12">
            <a:extLst>
              <a:ext uri="{FF2B5EF4-FFF2-40B4-BE49-F238E27FC236}">
                <a16:creationId xmlns:a16="http://schemas.microsoft.com/office/drawing/2014/main" id="{472D4205-37F7-42DD-88EF-CF56B089C9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419" r="16143" b="-565"/>
          <a:stretch/>
        </p:blipFill>
        <p:spPr>
          <a:xfrm>
            <a:off x="7944465" y="2515237"/>
            <a:ext cx="2804258" cy="270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87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>
            <a:extLst>
              <a:ext uri="{FF2B5EF4-FFF2-40B4-BE49-F238E27FC236}">
                <a16:creationId xmlns:a16="http://schemas.microsoft.com/office/drawing/2014/main" id="{30D52484-7010-4742-B321-64A61E71C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" y="2765"/>
            <a:ext cx="12182167" cy="6852469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29469AE-B59A-AA41-9085-106D011808F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0BAE34D-BF83-084B-A10C-EB85694B9AC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1359596" y="6332220"/>
            <a:ext cx="1497330" cy="247651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PAP MMD Verano 2021 </a:t>
            </a:r>
            <a:endParaRPr lang="es-MX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D9626DF-C81E-004B-9A70-7EF103792475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April 27, 2022</a:t>
            </a:fld>
            <a:endParaRPr lang="en-US"/>
          </a:p>
        </p:txBody>
      </p:sp>
      <p:sp>
        <p:nvSpPr>
          <p:cNvPr id="17" name="Título 16">
            <a:extLst>
              <a:ext uri="{FF2B5EF4-FFF2-40B4-BE49-F238E27FC236}">
                <a16:creationId xmlns:a16="http://schemas.microsoft.com/office/drawing/2014/main" id="{B87E85F2-55B3-426A-BD0D-6D7C5A9E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ea typeface="+mj-lt"/>
                <a:cs typeface="+mj-lt"/>
              </a:rPr>
              <a:t>Project charter</a:t>
            </a:r>
            <a:endParaRPr lang="es-MX"/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50A6D17E-F5E0-4FF8-8157-F49DFD9AFB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9171" y="4581832"/>
            <a:ext cx="3320317" cy="402481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s-MX" sz="2300"/>
              <a:t>Duración del proyecto</a:t>
            </a:r>
          </a:p>
        </p:txBody>
      </p:sp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E9AA7E91-A7BC-4529-B0D2-1FB806AD9C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01623" y="5128876"/>
            <a:ext cx="5913574" cy="479944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s-MX" sz="2000"/>
              <a:t>8 semanas de aprendizaje, programación y análisis.</a:t>
            </a:r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80029EC9-4D2B-4D63-88C3-052DB3DF44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8080" y="2695392"/>
            <a:ext cx="6349181" cy="1881041"/>
          </a:xfrm>
        </p:spPr>
        <p:txBody>
          <a:bodyPr vert="horz" lIns="0" tIns="0" rIns="0" bIns="0" rtlCol="0" anchor="t">
            <a:noAutofit/>
          </a:bodyPr>
          <a:lstStyle/>
          <a:p>
            <a:pPr algn="just"/>
            <a:r>
              <a:rPr lang="es-ES" sz="2000">
                <a:ea typeface="+mn-lt"/>
                <a:cs typeface="+mn-lt"/>
              </a:rPr>
              <a:t>El equipo de Innovación Gubernamental y la Coordinación del Análisis Estratégico del </a:t>
            </a:r>
            <a:r>
              <a:rPr lang="es-ES" sz="2000" b="1">
                <a:ea typeface="+mn-lt"/>
                <a:cs typeface="+mn-lt"/>
              </a:rPr>
              <a:t>Gobierno del Estado de Jalisco </a:t>
            </a:r>
            <a:r>
              <a:rPr lang="es-ES" sz="2000">
                <a:ea typeface="+mn-lt"/>
                <a:cs typeface="+mn-lt"/>
              </a:rPr>
              <a:t>ha hecho esfuerzos para dar </a:t>
            </a:r>
            <a:r>
              <a:rPr lang="es-ES" sz="2000" b="1">
                <a:ea typeface="+mn-lt"/>
                <a:cs typeface="+mn-lt"/>
              </a:rPr>
              <a:t>seguimiento</a:t>
            </a:r>
            <a:r>
              <a:rPr lang="es-ES" sz="2000">
                <a:ea typeface="+mn-lt"/>
                <a:cs typeface="+mn-lt"/>
              </a:rPr>
              <a:t> y </a:t>
            </a:r>
            <a:r>
              <a:rPr lang="es-ES" sz="2000" b="1">
                <a:ea typeface="+mn-lt"/>
                <a:cs typeface="+mn-lt"/>
              </a:rPr>
              <a:t>análisis </a:t>
            </a:r>
            <a:r>
              <a:rPr lang="es-ES" sz="2000">
                <a:ea typeface="+mn-lt"/>
                <a:cs typeface="+mn-lt"/>
              </a:rPr>
              <a:t>del COVID-19 para toma de decisiones. Se busca implementar modelos y nuevos análisis para identificar problemáticas y para realizar estrategias.</a:t>
            </a:r>
            <a:endParaRPr lang="es-MX" sz="2000">
              <a:ea typeface="+mn-lt"/>
              <a:cs typeface="+mn-lt"/>
            </a:endParaRPr>
          </a:p>
          <a:p>
            <a:pPr algn="just"/>
            <a:endParaRPr lang="es-MX"/>
          </a:p>
        </p:txBody>
      </p:sp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A5FB3C33-9F3C-4589-83A7-658BBA9755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s-MX" sz="2300"/>
              <a:t>Antecedentes</a:t>
            </a:r>
          </a:p>
        </p:txBody>
      </p:sp>
    </p:spTree>
    <p:extLst>
      <p:ext uri="{BB962C8B-B14F-4D97-AF65-F5344CB8AC3E}">
        <p14:creationId xmlns:p14="http://schemas.microsoft.com/office/powerpoint/2010/main" val="2574949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4">
            <a:extLst>
              <a:ext uri="{FF2B5EF4-FFF2-40B4-BE49-F238E27FC236}">
                <a16:creationId xmlns:a16="http://schemas.microsoft.com/office/drawing/2014/main" id="{860028F0-F727-4470-BD59-1781FC340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" y="-2336"/>
            <a:ext cx="12194458" cy="6864759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FD06229-BFA1-7D4D-B1E0-0A9F7FBF1F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27, 2022</a:t>
            </a:fld>
            <a:endParaRPr lang="en-US" sz="110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6278D20-060E-1942-9A72-E600C02A820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PAP MMD Verano 2021 </a:t>
            </a:r>
          </a:p>
          <a:p>
            <a:endParaRPr lang="en-US" sz="110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B50C3FA-D20D-3049-9C7F-6F37D4E022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/>
            <a:fld id="{294A09A9-5501-47C1-A89A-A340965A2BE2}" type="slidenum">
              <a:rPr lang="en-US" smtClean="0"/>
              <a:pPr algn="l"/>
              <a:t>20</a:t>
            </a:fld>
            <a:endParaRPr lang="en-US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3841174E-55B5-47AE-88B1-10F303D9B94B}"/>
              </a:ext>
            </a:extLst>
          </p:cNvPr>
          <p:cNvSpPr>
            <a:spLocks noGrp="1"/>
          </p:cNvSpPr>
          <p:nvPr/>
        </p:nvSpPr>
        <p:spPr>
          <a:xfrm>
            <a:off x="4798603" y="2734903"/>
            <a:ext cx="6858767" cy="2491282"/>
          </a:xfrm>
          <a:prstGeom prst="rect">
            <a:avLst/>
          </a:prstGeom>
        </p:spPr>
        <p:txBody>
          <a:bodyPr vert="horz" lIns="0" tIns="0" rIns="0" bIns="0" rtlCol="0" anchor="b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6000">
                <a:ea typeface="+mj-lt"/>
                <a:cs typeface="+mj-lt"/>
              </a:rPr>
              <a:t>Análisis de texto en la encuesta</a:t>
            </a:r>
            <a:endParaRPr lang="es-MX"/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F296CADD-7F56-4F63-AE40-E570841684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48" t="3364" r="21748" b="612"/>
          <a:stretch/>
        </p:blipFill>
        <p:spPr>
          <a:xfrm>
            <a:off x="852949" y="1040006"/>
            <a:ext cx="4253843" cy="479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89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9">
            <a:extLst>
              <a:ext uri="{FF2B5EF4-FFF2-40B4-BE49-F238E27FC236}">
                <a16:creationId xmlns:a16="http://schemas.microsoft.com/office/drawing/2014/main" id="{0E23F557-50AC-4198-A306-5B04FA0158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38" t="18657" r="26563" b="1492"/>
          <a:stretch/>
        </p:blipFill>
        <p:spPr>
          <a:xfrm>
            <a:off x="768145" y="2814484"/>
            <a:ext cx="2943170" cy="2995584"/>
          </a:xfrm>
          <a:prstGeom prst="rect">
            <a:avLst/>
          </a:prstGeom>
        </p:spPr>
      </p:pic>
      <p:pic>
        <p:nvPicPr>
          <p:cNvPr id="18" name="Imagen 18">
            <a:extLst>
              <a:ext uri="{FF2B5EF4-FFF2-40B4-BE49-F238E27FC236}">
                <a16:creationId xmlns:a16="http://schemas.microsoft.com/office/drawing/2014/main" id="{139178EC-CB8F-49AC-A081-32DB2B5099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90" t="14286" r="22040" b="3039"/>
          <a:stretch/>
        </p:blipFill>
        <p:spPr>
          <a:xfrm>
            <a:off x="4392562" y="2593749"/>
            <a:ext cx="3405774" cy="315778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7B4419C-2624-43D8-9EA3-D086C2E7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13" y="879063"/>
            <a:ext cx="7964896" cy="610863"/>
          </a:xfrm>
        </p:spPr>
        <p:txBody>
          <a:bodyPr>
            <a:normAutofit fontScale="90000"/>
          </a:bodyPr>
          <a:lstStyle/>
          <a:p>
            <a:r>
              <a:rPr lang="es-MX"/>
              <a:t>Analizando el impacto económico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8A0AE06-80E8-4BB1-8985-3E41DB859B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MX"/>
              <a:t>Sexo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2C79B827-1B37-42CF-B837-B524402B45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15325" y="2286000"/>
            <a:ext cx="4838700" cy="31591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MX"/>
              <a:t>Servicios de salud</a:t>
            </a:r>
          </a:p>
        </p:txBody>
      </p:sp>
      <p:sp>
        <p:nvSpPr>
          <p:cNvPr id="13" name="Marcador de fecha 12">
            <a:extLst>
              <a:ext uri="{FF2B5EF4-FFF2-40B4-BE49-F238E27FC236}">
                <a16:creationId xmlns:a16="http://schemas.microsoft.com/office/drawing/2014/main" id="{30285FB3-4B9C-4593-81A2-FD9A9FB5A63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27, 2022</a:t>
            </a:fld>
            <a:endParaRPr lang="en-US">
              <a:latin typeface="+mn-lt"/>
            </a:endParaRPr>
          </a:p>
        </p:txBody>
      </p:sp>
      <p:sp>
        <p:nvSpPr>
          <p:cNvPr id="14" name="Marcador de pie de página 13">
            <a:extLst>
              <a:ext uri="{FF2B5EF4-FFF2-40B4-BE49-F238E27FC236}">
                <a16:creationId xmlns:a16="http://schemas.microsoft.com/office/drawing/2014/main" id="{822CB6E4-5C00-4433-984C-CF56C1DA076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/>
          </a:p>
        </p:txBody>
      </p:sp>
      <p:sp>
        <p:nvSpPr>
          <p:cNvPr id="15" name="Marcador de número de diapositiva 14">
            <a:extLst>
              <a:ext uri="{FF2B5EF4-FFF2-40B4-BE49-F238E27FC236}">
                <a16:creationId xmlns:a16="http://schemas.microsoft.com/office/drawing/2014/main" id="{83E39291-BC7B-4595-8245-E689B41E6DDE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>
              <a:latin typeface="+mn-lt"/>
            </a:endParaRPr>
          </a:p>
        </p:txBody>
      </p:sp>
      <p:graphicFrame>
        <p:nvGraphicFramePr>
          <p:cNvPr id="3" name="Tabla 4">
            <a:extLst>
              <a:ext uri="{FF2B5EF4-FFF2-40B4-BE49-F238E27FC236}">
                <a16:creationId xmlns:a16="http://schemas.microsoft.com/office/drawing/2014/main" id="{1426AF71-572F-4502-B01B-2D9DFAF424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102589"/>
              </p:ext>
            </p:extLst>
          </p:nvPr>
        </p:nvGraphicFramePr>
        <p:xfrm>
          <a:off x="8234516" y="3269226"/>
          <a:ext cx="353508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3770">
                  <a:extLst>
                    <a:ext uri="{9D8B030D-6E8A-4147-A177-3AD203B41FA5}">
                      <a16:colId xmlns:a16="http://schemas.microsoft.com/office/drawing/2014/main" val="1737034048"/>
                    </a:ext>
                  </a:extLst>
                </a:gridCol>
                <a:gridCol w="883770">
                  <a:extLst>
                    <a:ext uri="{9D8B030D-6E8A-4147-A177-3AD203B41FA5}">
                      <a16:colId xmlns:a16="http://schemas.microsoft.com/office/drawing/2014/main" val="4129511469"/>
                    </a:ext>
                  </a:extLst>
                </a:gridCol>
                <a:gridCol w="883770">
                  <a:extLst>
                    <a:ext uri="{9D8B030D-6E8A-4147-A177-3AD203B41FA5}">
                      <a16:colId xmlns:a16="http://schemas.microsoft.com/office/drawing/2014/main" val="1699227084"/>
                    </a:ext>
                  </a:extLst>
                </a:gridCol>
                <a:gridCol w="883770">
                  <a:extLst>
                    <a:ext uri="{9D8B030D-6E8A-4147-A177-3AD203B41FA5}">
                      <a16:colId xmlns:a16="http://schemas.microsoft.com/office/drawing/2014/main" val="2932374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MX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/>
                        <a:t>-</a:t>
                      </a:r>
                      <a:endParaRPr lang="es-MX" b="1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/>
                        <a:t>0</a:t>
                      </a:r>
                      <a:endParaRPr lang="es-MX" b="1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/>
                        <a:t>+</a:t>
                      </a:r>
                      <a:endParaRPr lang="es-MX" b="1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906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1"/>
                        <a:t>Sí</a:t>
                      </a: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/>
                        <a:t>30</a:t>
                      </a:r>
                    </a:p>
                  </a:txBody>
                  <a:tcPr>
                    <a:solidFill>
                      <a:srgbClr val="A3A5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/>
                        <a:t>55</a:t>
                      </a:r>
                    </a:p>
                  </a:txBody>
                  <a:tcPr>
                    <a:solidFill>
                      <a:srgbClr val="39B6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/>
                        <a:t>55</a:t>
                      </a:r>
                    </a:p>
                  </a:txBody>
                  <a:tcPr>
                    <a:solidFill>
                      <a:srgbClr val="39B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317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1"/>
                        <a:t>No</a:t>
                      </a: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/>
                        <a:t>27</a:t>
                      </a:r>
                    </a:p>
                  </a:txBody>
                  <a:tcPr>
                    <a:solidFill>
                      <a:srgbClr val="D89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/>
                        <a:t>27</a:t>
                      </a:r>
                    </a:p>
                  </a:txBody>
                  <a:tcPr>
                    <a:solidFill>
                      <a:srgbClr val="D89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/>
                        <a:t>26</a:t>
                      </a:r>
                    </a:p>
                  </a:txBody>
                  <a:tcPr>
                    <a:solidFill>
                      <a:srgbClr val="F876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263592"/>
                  </a:ext>
                </a:extLst>
              </a:tr>
            </a:tbl>
          </a:graphicData>
        </a:graphic>
      </p:graphicFrame>
      <p:sp>
        <p:nvSpPr>
          <p:cNvPr id="5" name="Marcador de texto 9">
            <a:extLst>
              <a:ext uri="{FF2B5EF4-FFF2-40B4-BE49-F238E27FC236}">
                <a16:creationId xmlns:a16="http://schemas.microsoft.com/office/drawing/2014/main" id="{46B4F97A-A828-451C-B020-ECED3C6F39BE}"/>
              </a:ext>
            </a:extLst>
          </p:cNvPr>
          <p:cNvSpPr txBox="1">
            <a:spLocks/>
          </p:cNvSpPr>
          <p:nvPr/>
        </p:nvSpPr>
        <p:spPr>
          <a:xfrm rot="-5400000">
            <a:off x="6441434" y="2966884"/>
            <a:ext cx="2982862" cy="2544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/>
              <a:t>¿Tiene seguro?</a:t>
            </a:r>
          </a:p>
        </p:txBody>
      </p:sp>
      <p:sp>
        <p:nvSpPr>
          <p:cNvPr id="6" name="Marcador de texto 9">
            <a:extLst>
              <a:ext uri="{FF2B5EF4-FFF2-40B4-BE49-F238E27FC236}">
                <a16:creationId xmlns:a16="http://schemas.microsoft.com/office/drawing/2014/main" id="{ADB64E69-C512-4CBC-B1BF-E9259D8DA807}"/>
              </a:ext>
            </a:extLst>
          </p:cNvPr>
          <p:cNvSpPr txBox="1">
            <a:spLocks/>
          </p:cNvSpPr>
          <p:nvPr/>
        </p:nvSpPr>
        <p:spPr>
          <a:xfrm>
            <a:off x="8235821" y="2917723"/>
            <a:ext cx="3597378" cy="3527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/>
              <a:t>Comportamiento de los ingresos</a:t>
            </a:r>
          </a:p>
        </p:txBody>
      </p:sp>
    </p:spTree>
    <p:extLst>
      <p:ext uri="{BB962C8B-B14F-4D97-AF65-F5344CB8AC3E}">
        <p14:creationId xmlns:p14="http://schemas.microsoft.com/office/powerpoint/2010/main" val="3314979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9E91F3-E1A0-DB4A-8CD8-D9D1AB0FFB40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335016" y="6332220"/>
            <a:ext cx="1497330" cy="247651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PAP MMD Verano 2021 </a:t>
            </a:r>
          </a:p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5B7634-ADBA-124F-B8CA-431F07F18D44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April 27, 2022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4890A54-CD28-490E-BDB7-F0500F8F03D4}"/>
              </a:ext>
            </a:extLst>
          </p:cNvPr>
          <p:cNvSpPr txBox="1">
            <a:spLocks/>
          </p:cNvSpPr>
          <p:nvPr/>
        </p:nvSpPr>
        <p:spPr>
          <a:xfrm>
            <a:off x="752059" y="875424"/>
            <a:ext cx="7461520" cy="61086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>
                <a:ea typeface="+mj-lt"/>
                <a:cs typeface="+mj-lt"/>
              </a:rPr>
              <a:t>Grafico de frecuencia</a:t>
            </a:r>
            <a:endParaRPr lang="es-MX"/>
          </a:p>
        </p:txBody>
      </p:sp>
      <p:pic>
        <p:nvPicPr>
          <p:cNvPr id="20" name="Imagen 20">
            <a:extLst>
              <a:ext uri="{FF2B5EF4-FFF2-40B4-BE49-F238E27FC236}">
                <a16:creationId xmlns:a16="http://schemas.microsoft.com/office/drawing/2014/main" id="{3E32AD97-D1DD-4DAC-9264-AF2F30370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218" y="2158419"/>
            <a:ext cx="7589296" cy="382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42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9E91F3-E1A0-DB4A-8CD8-D9D1AB0FFB40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335016" y="6332220"/>
            <a:ext cx="1497330" cy="247651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PAP MMD Verano 2021 </a:t>
            </a:r>
          </a:p>
          <a:p>
            <a:endParaRPr lang="en-US"/>
          </a:p>
        </p:txBody>
      </p:sp>
      <p:pic>
        <p:nvPicPr>
          <p:cNvPr id="7" name="Imagen 7">
            <a:extLst>
              <a:ext uri="{FF2B5EF4-FFF2-40B4-BE49-F238E27FC236}">
                <a16:creationId xmlns:a16="http://schemas.microsoft.com/office/drawing/2014/main" id="{CD9BE512-EA60-459B-A296-EA6FFC9281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76" t="7112" r="5749" b="9483"/>
          <a:stretch/>
        </p:blipFill>
        <p:spPr>
          <a:xfrm>
            <a:off x="3274142" y="619547"/>
            <a:ext cx="6036707" cy="548335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5B7634-ADBA-124F-B8CA-431F07F18D44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April 27, 2022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4890A54-CD28-490E-BDB7-F0500F8F03D4}"/>
              </a:ext>
            </a:extLst>
          </p:cNvPr>
          <p:cNvSpPr txBox="1">
            <a:spLocks/>
          </p:cNvSpPr>
          <p:nvPr/>
        </p:nvSpPr>
        <p:spPr>
          <a:xfrm>
            <a:off x="801221" y="1133521"/>
            <a:ext cx="7461520" cy="61086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>
                <a:ea typeface="+mj-lt"/>
                <a:cs typeface="+mj-lt"/>
              </a:rPr>
              <a:t>WordCloud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46898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5">
            <a:extLst>
              <a:ext uri="{FF2B5EF4-FFF2-40B4-BE49-F238E27FC236}">
                <a16:creationId xmlns:a16="http://schemas.microsoft.com/office/drawing/2014/main" id="{85057DDD-E5A7-42CF-A0B6-7F54477F5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" y="2765"/>
            <a:ext cx="12182167" cy="685246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9E91F3-E1A0-DB4A-8CD8-D9D1AB0FFB40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335016" y="6332220"/>
            <a:ext cx="1497330" cy="247651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PAP MMD Verano 2021 </a:t>
            </a:r>
          </a:p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5B7634-ADBA-124F-B8CA-431F07F18D44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April 27, 2022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4890A54-CD28-490E-BDB7-F0500F8F03D4}"/>
              </a:ext>
            </a:extLst>
          </p:cNvPr>
          <p:cNvSpPr txBox="1">
            <a:spLocks/>
          </p:cNvSpPr>
          <p:nvPr/>
        </p:nvSpPr>
        <p:spPr>
          <a:xfrm>
            <a:off x="850382" y="543585"/>
            <a:ext cx="7461520" cy="61086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>
                <a:ea typeface="+mj-lt"/>
                <a:cs typeface="+mj-lt"/>
              </a:rPr>
              <a:t>Asociación de palabras</a:t>
            </a:r>
            <a:endParaRPr lang="es-MX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3C1FDABE-DB7E-4C22-AAFC-83939243A562}"/>
              </a:ext>
            </a:extLst>
          </p:cNvPr>
          <p:cNvGrpSpPr/>
          <p:nvPr/>
        </p:nvGrpSpPr>
        <p:grpSpPr>
          <a:xfrm>
            <a:off x="1841979" y="1430141"/>
            <a:ext cx="8503639" cy="4727669"/>
            <a:chOff x="895624" y="1516173"/>
            <a:chExt cx="8503639" cy="4727669"/>
          </a:xfrm>
        </p:grpSpPr>
        <p:pic>
          <p:nvPicPr>
            <p:cNvPr id="9" name="Imagen 8" descr="Imagen que contiene Gráfico&#10;&#10;Descripción generada automáticamente">
              <a:extLst>
                <a:ext uri="{FF2B5EF4-FFF2-40B4-BE49-F238E27FC236}">
                  <a16:creationId xmlns:a16="http://schemas.microsoft.com/office/drawing/2014/main" id="{9DACC601-2A60-461A-8E5D-0E4F146B8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5624" y="1516173"/>
              <a:ext cx="8503639" cy="4727669"/>
            </a:xfrm>
            <a:prstGeom prst="rect">
              <a:avLst/>
            </a:prstGeom>
          </p:spPr>
        </p:pic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3BA93682-2EDE-450C-83FC-12772CD53D15}"/>
                </a:ext>
              </a:extLst>
            </p:cNvPr>
            <p:cNvSpPr/>
            <p:nvPr/>
          </p:nvSpPr>
          <p:spPr>
            <a:xfrm>
              <a:off x="1406866" y="1674511"/>
              <a:ext cx="661240" cy="3022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MX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17C2BF0D-B9C7-4586-AA15-E69DA8A7E8E2}"/>
                </a:ext>
              </a:extLst>
            </p:cNvPr>
            <p:cNvSpPr/>
            <p:nvPr/>
          </p:nvSpPr>
          <p:spPr>
            <a:xfrm>
              <a:off x="4360402" y="1674510"/>
              <a:ext cx="661240" cy="3022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MX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25A7B463-7273-48AE-82C6-C57A8E3BD9F2}"/>
                </a:ext>
              </a:extLst>
            </p:cNvPr>
            <p:cNvSpPr/>
            <p:nvPr/>
          </p:nvSpPr>
          <p:spPr>
            <a:xfrm>
              <a:off x="8472682" y="1674509"/>
              <a:ext cx="661240" cy="3022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MX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70341682-0E96-4F3C-B5E3-8A7F0B56F9C3}"/>
                </a:ext>
              </a:extLst>
            </p:cNvPr>
            <p:cNvSpPr/>
            <p:nvPr/>
          </p:nvSpPr>
          <p:spPr>
            <a:xfrm>
              <a:off x="8472682" y="1976789"/>
              <a:ext cx="661240" cy="3022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MX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B048CB55-98AA-4004-91A6-E047EFB494FB}"/>
                </a:ext>
              </a:extLst>
            </p:cNvPr>
            <p:cNvSpPr/>
            <p:nvPr/>
          </p:nvSpPr>
          <p:spPr>
            <a:xfrm>
              <a:off x="2194055" y="2537270"/>
              <a:ext cx="787190" cy="3022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MX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2AA346ED-FD92-4C3E-B9EC-4A80E7B4AE5D}"/>
                </a:ext>
              </a:extLst>
            </p:cNvPr>
            <p:cNvSpPr/>
            <p:nvPr/>
          </p:nvSpPr>
          <p:spPr>
            <a:xfrm>
              <a:off x="6394500" y="1674509"/>
              <a:ext cx="661240" cy="3022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MX"/>
            </a:p>
          </p:txBody>
        </p:sp>
      </p:grpSp>
      <p:sp>
        <p:nvSpPr>
          <p:cNvPr id="17" name="Rectángulo 16">
            <a:extLst>
              <a:ext uri="{FF2B5EF4-FFF2-40B4-BE49-F238E27FC236}">
                <a16:creationId xmlns:a16="http://schemas.microsoft.com/office/drawing/2014/main" id="{EC805594-E2EE-45B7-B9F1-A00CB496A121}"/>
              </a:ext>
            </a:extLst>
          </p:cNvPr>
          <p:cNvSpPr/>
          <p:nvPr/>
        </p:nvSpPr>
        <p:spPr>
          <a:xfrm>
            <a:off x="1786257" y="1371738"/>
            <a:ext cx="577646" cy="289687"/>
          </a:xfrm>
          <a:prstGeom prst="rect">
            <a:avLst/>
          </a:prstGeom>
          <a:noFill/>
          <a:ln>
            <a:solidFill>
              <a:srgbClr val="00BA3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52334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5">
            <a:extLst>
              <a:ext uri="{FF2B5EF4-FFF2-40B4-BE49-F238E27FC236}">
                <a16:creationId xmlns:a16="http://schemas.microsoft.com/office/drawing/2014/main" id="{85057DDD-E5A7-42CF-A0B6-7F54477F5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" y="2765"/>
            <a:ext cx="12182167" cy="685246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9E91F3-E1A0-DB4A-8CD8-D9D1AB0FFB40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335016" y="6332220"/>
            <a:ext cx="1497330" cy="247651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PAP MMD Verano 2021 </a:t>
            </a:r>
          </a:p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5B7634-ADBA-124F-B8CA-431F07F18D44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April 27, 2022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4890A54-CD28-490E-BDB7-F0500F8F03D4}"/>
              </a:ext>
            </a:extLst>
          </p:cNvPr>
          <p:cNvSpPr txBox="1">
            <a:spLocks/>
          </p:cNvSpPr>
          <p:nvPr/>
        </p:nvSpPr>
        <p:spPr>
          <a:xfrm>
            <a:off x="850382" y="543585"/>
            <a:ext cx="7461520" cy="61086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>
                <a:ea typeface="+mj-lt"/>
                <a:cs typeface="+mj-lt"/>
              </a:rPr>
              <a:t>Asociación de palabras</a:t>
            </a:r>
            <a:endParaRPr lang="es-MX"/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D2D4CED5-8454-436D-BB53-E6C19FAE77CB}"/>
              </a:ext>
            </a:extLst>
          </p:cNvPr>
          <p:cNvGrpSpPr/>
          <p:nvPr/>
        </p:nvGrpSpPr>
        <p:grpSpPr>
          <a:xfrm>
            <a:off x="1119931" y="1711581"/>
            <a:ext cx="9517309" cy="3951958"/>
            <a:chOff x="1119931" y="1711581"/>
            <a:chExt cx="9517309" cy="3951958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1CF54621-5737-4079-AC5A-D04680A3E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9931" y="1711581"/>
              <a:ext cx="9517309" cy="3951958"/>
            </a:xfrm>
            <a:prstGeom prst="rect">
              <a:avLst/>
            </a:prstGeom>
          </p:spPr>
        </p:pic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1EA44773-3D48-4054-A36B-0146E18308AF}"/>
                </a:ext>
              </a:extLst>
            </p:cNvPr>
            <p:cNvSpPr/>
            <p:nvPr/>
          </p:nvSpPr>
          <p:spPr>
            <a:xfrm>
              <a:off x="2899377" y="2027171"/>
              <a:ext cx="661240" cy="3022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MX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82687DDE-7C0D-472A-8723-8CEB97C687F9}"/>
                </a:ext>
              </a:extLst>
            </p:cNvPr>
            <p:cNvSpPr/>
            <p:nvPr/>
          </p:nvSpPr>
          <p:spPr>
            <a:xfrm>
              <a:off x="1570599" y="2329451"/>
              <a:ext cx="824975" cy="34006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MX"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2169720B-6A01-4C02-86BF-F130D7670D72}"/>
                </a:ext>
              </a:extLst>
            </p:cNvPr>
            <p:cNvSpPr/>
            <p:nvPr/>
          </p:nvSpPr>
          <p:spPr>
            <a:xfrm>
              <a:off x="7458781" y="2329450"/>
              <a:ext cx="824975" cy="34006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MX"/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9CE39B57-6BA6-498D-924B-7F25E2066428}"/>
                </a:ext>
              </a:extLst>
            </p:cNvPr>
            <p:cNvSpPr/>
            <p:nvPr/>
          </p:nvSpPr>
          <p:spPr>
            <a:xfrm>
              <a:off x="6255954" y="3607846"/>
              <a:ext cx="824975" cy="34006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MX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BFBC3327-344E-4EC0-B512-65E75DF181DE}"/>
                </a:ext>
              </a:extLst>
            </p:cNvPr>
            <p:cNvSpPr/>
            <p:nvPr/>
          </p:nvSpPr>
          <p:spPr>
            <a:xfrm>
              <a:off x="1570598" y="4256490"/>
              <a:ext cx="824975" cy="34006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MX"/>
            </a:p>
          </p:txBody>
        </p:sp>
      </p:grpSp>
      <p:sp>
        <p:nvSpPr>
          <p:cNvPr id="27" name="Rectángulo 26">
            <a:extLst>
              <a:ext uri="{FF2B5EF4-FFF2-40B4-BE49-F238E27FC236}">
                <a16:creationId xmlns:a16="http://schemas.microsoft.com/office/drawing/2014/main" id="{89FAE321-FCA9-4FE4-ABE1-E9F6471C8012}"/>
              </a:ext>
            </a:extLst>
          </p:cNvPr>
          <p:cNvSpPr/>
          <p:nvPr/>
        </p:nvSpPr>
        <p:spPr>
          <a:xfrm>
            <a:off x="1188947" y="1782235"/>
            <a:ext cx="577646" cy="289687"/>
          </a:xfrm>
          <a:prstGeom prst="rect">
            <a:avLst/>
          </a:prstGeom>
          <a:noFill/>
          <a:ln>
            <a:solidFill>
              <a:srgbClr val="00BA3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24585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5">
            <a:extLst>
              <a:ext uri="{FF2B5EF4-FFF2-40B4-BE49-F238E27FC236}">
                <a16:creationId xmlns:a16="http://schemas.microsoft.com/office/drawing/2014/main" id="{85057DDD-E5A7-42CF-A0B6-7F54477F5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" y="2765"/>
            <a:ext cx="12182167" cy="685246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9E91F3-E1A0-DB4A-8CD8-D9D1AB0FFB40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335016" y="6332220"/>
            <a:ext cx="1497330" cy="247651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PAP MMD Verano 2021 </a:t>
            </a:r>
          </a:p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5B7634-ADBA-124F-B8CA-431F07F18D44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April 27, 2022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4890A54-CD28-490E-BDB7-F0500F8F03D4}"/>
              </a:ext>
            </a:extLst>
          </p:cNvPr>
          <p:cNvSpPr txBox="1">
            <a:spLocks/>
          </p:cNvSpPr>
          <p:nvPr/>
        </p:nvSpPr>
        <p:spPr>
          <a:xfrm>
            <a:off x="850382" y="543585"/>
            <a:ext cx="7461520" cy="61086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>
                <a:ea typeface="+mj-lt"/>
                <a:cs typeface="+mj-lt"/>
              </a:rPr>
              <a:t>Asociación de palabras</a:t>
            </a:r>
            <a:endParaRPr lang="es-MX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F3EC02FD-105E-4CBA-8B02-14E818E5F15E}"/>
              </a:ext>
            </a:extLst>
          </p:cNvPr>
          <p:cNvGrpSpPr/>
          <p:nvPr/>
        </p:nvGrpSpPr>
        <p:grpSpPr>
          <a:xfrm>
            <a:off x="1654834" y="1248266"/>
            <a:ext cx="8732758" cy="3163639"/>
            <a:chOff x="2011253" y="1543234"/>
            <a:chExt cx="8314888" cy="2917833"/>
          </a:xfrm>
        </p:grpSpPr>
        <p:pic>
          <p:nvPicPr>
            <p:cNvPr id="14" name="Imagen 13" descr="Tabla&#10;&#10;Descripción generada automáticamente">
              <a:extLst>
                <a:ext uri="{FF2B5EF4-FFF2-40B4-BE49-F238E27FC236}">
                  <a16:creationId xmlns:a16="http://schemas.microsoft.com/office/drawing/2014/main" id="{6E9A7915-5954-4AB3-91B0-8C2B9E655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1253" y="1543234"/>
              <a:ext cx="8314888" cy="2917833"/>
            </a:xfrm>
            <a:prstGeom prst="rect">
              <a:avLst/>
            </a:prstGeom>
          </p:spPr>
        </p:pic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6B627859-7AB8-4474-BF3B-AA8196038262}"/>
                </a:ext>
              </a:extLst>
            </p:cNvPr>
            <p:cNvSpPr/>
            <p:nvPr/>
          </p:nvSpPr>
          <p:spPr>
            <a:xfrm>
              <a:off x="3248481" y="1709244"/>
              <a:ext cx="824975" cy="34006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MX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2AAD35E9-9B5F-43E7-9C24-39D443A59D3B}"/>
                </a:ext>
              </a:extLst>
            </p:cNvPr>
            <p:cNvSpPr/>
            <p:nvPr/>
          </p:nvSpPr>
          <p:spPr>
            <a:xfrm>
              <a:off x="6163013" y="1709243"/>
              <a:ext cx="824975" cy="34006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MX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3CF17C2F-1DFD-48B9-9441-40C7344AAE6D}"/>
                </a:ext>
              </a:extLst>
            </p:cNvPr>
            <p:cNvSpPr/>
            <p:nvPr/>
          </p:nvSpPr>
          <p:spPr>
            <a:xfrm>
              <a:off x="4341505" y="1882323"/>
              <a:ext cx="824975" cy="34006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MX"/>
            </a:p>
          </p:txBody>
        </p:sp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42F08270-8DF0-491F-A1E1-4A0A7849A6C7}"/>
              </a:ext>
            </a:extLst>
          </p:cNvPr>
          <p:cNvGrpSpPr/>
          <p:nvPr/>
        </p:nvGrpSpPr>
        <p:grpSpPr>
          <a:xfrm>
            <a:off x="1759977" y="4405844"/>
            <a:ext cx="8618649" cy="1767371"/>
            <a:chOff x="2595719" y="5339908"/>
            <a:chExt cx="7930392" cy="1435534"/>
          </a:xfrm>
        </p:grpSpPr>
        <p:pic>
          <p:nvPicPr>
            <p:cNvPr id="55" name="Imagen 54" descr="Tabla&#10;&#10;Descripción generada automáticamente">
              <a:extLst>
                <a:ext uri="{FF2B5EF4-FFF2-40B4-BE49-F238E27FC236}">
                  <a16:creationId xmlns:a16="http://schemas.microsoft.com/office/drawing/2014/main" id="{DFAEBA73-6527-424E-A032-2C3AEB50A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95719" y="5339908"/>
              <a:ext cx="7930392" cy="1435534"/>
            </a:xfrm>
            <a:prstGeom prst="rect">
              <a:avLst/>
            </a:prstGeom>
          </p:spPr>
        </p:pic>
        <p:sp>
          <p:nvSpPr>
            <p:cNvPr id="56" name="Rectángulo 55">
              <a:extLst>
                <a:ext uri="{FF2B5EF4-FFF2-40B4-BE49-F238E27FC236}">
                  <a16:creationId xmlns:a16="http://schemas.microsoft.com/office/drawing/2014/main" id="{ED220C43-D6B9-478E-A0D6-E4A73B0B495B}"/>
                </a:ext>
              </a:extLst>
            </p:cNvPr>
            <p:cNvSpPr/>
            <p:nvPr/>
          </p:nvSpPr>
          <p:spPr>
            <a:xfrm>
              <a:off x="2769485" y="5575031"/>
              <a:ext cx="762000" cy="2896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MX"/>
            </a:p>
          </p:txBody>
        </p:sp>
        <p:sp>
          <p:nvSpPr>
            <p:cNvPr id="57" name="Rectángulo 56">
              <a:extLst>
                <a:ext uri="{FF2B5EF4-FFF2-40B4-BE49-F238E27FC236}">
                  <a16:creationId xmlns:a16="http://schemas.microsoft.com/office/drawing/2014/main" id="{46F1E26B-5F3A-48DA-ABEB-1D6A5E466022}"/>
                </a:ext>
              </a:extLst>
            </p:cNvPr>
            <p:cNvSpPr/>
            <p:nvPr/>
          </p:nvSpPr>
          <p:spPr>
            <a:xfrm>
              <a:off x="3531484" y="5575030"/>
              <a:ext cx="762000" cy="2896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MX"/>
            </a:p>
          </p:txBody>
        </p:sp>
        <p:sp>
          <p:nvSpPr>
            <p:cNvPr id="58" name="Rectángulo 57">
              <a:extLst>
                <a:ext uri="{FF2B5EF4-FFF2-40B4-BE49-F238E27FC236}">
                  <a16:creationId xmlns:a16="http://schemas.microsoft.com/office/drawing/2014/main" id="{1D4F89F3-1B70-4680-9201-FBBCC95E90DA}"/>
                </a:ext>
              </a:extLst>
            </p:cNvPr>
            <p:cNvSpPr/>
            <p:nvPr/>
          </p:nvSpPr>
          <p:spPr>
            <a:xfrm>
              <a:off x="7694145" y="5575029"/>
              <a:ext cx="623455" cy="2896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MX"/>
            </a:p>
          </p:txBody>
        </p:sp>
        <p:sp>
          <p:nvSpPr>
            <p:cNvPr id="59" name="Rectángulo 58">
              <a:extLst>
                <a:ext uri="{FF2B5EF4-FFF2-40B4-BE49-F238E27FC236}">
                  <a16:creationId xmlns:a16="http://schemas.microsoft.com/office/drawing/2014/main" id="{8A4A4B33-97A0-4FCD-BF8E-8B2D83C0F899}"/>
                </a:ext>
              </a:extLst>
            </p:cNvPr>
            <p:cNvSpPr/>
            <p:nvPr/>
          </p:nvSpPr>
          <p:spPr>
            <a:xfrm>
              <a:off x="6869169" y="5864714"/>
              <a:ext cx="673835" cy="2896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MX"/>
            </a:p>
          </p:txBody>
        </p:sp>
        <p:sp>
          <p:nvSpPr>
            <p:cNvPr id="60" name="Rectángulo 59">
              <a:extLst>
                <a:ext uri="{FF2B5EF4-FFF2-40B4-BE49-F238E27FC236}">
                  <a16:creationId xmlns:a16="http://schemas.microsoft.com/office/drawing/2014/main" id="{06AB49AA-67FF-4DEA-8950-E4B89EC6252D}"/>
                </a:ext>
              </a:extLst>
            </p:cNvPr>
            <p:cNvSpPr/>
            <p:nvPr/>
          </p:nvSpPr>
          <p:spPr>
            <a:xfrm>
              <a:off x="9633780" y="5864713"/>
              <a:ext cx="762000" cy="2896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MX"/>
            </a:p>
          </p:txBody>
        </p:sp>
      </p:grpSp>
      <p:sp>
        <p:nvSpPr>
          <p:cNvPr id="64" name="Rectángulo 63">
            <a:extLst>
              <a:ext uri="{FF2B5EF4-FFF2-40B4-BE49-F238E27FC236}">
                <a16:creationId xmlns:a16="http://schemas.microsoft.com/office/drawing/2014/main" id="{85F1C67B-530E-41AF-AB35-937338794813}"/>
              </a:ext>
            </a:extLst>
          </p:cNvPr>
          <p:cNvSpPr/>
          <p:nvPr/>
        </p:nvSpPr>
        <p:spPr>
          <a:xfrm>
            <a:off x="1565032" y="1248836"/>
            <a:ext cx="577646" cy="289687"/>
          </a:xfrm>
          <a:prstGeom prst="rect">
            <a:avLst/>
          </a:prstGeom>
          <a:noFill/>
          <a:ln>
            <a:solidFill>
              <a:srgbClr val="00BA3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0EEBD094-DB82-4AE9-81F3-96D4BA918A3F}"/>
              </a:ext>
            </a:extLst>
          </p:cNvPr>
          <p:cNvSpPr/>
          <p:nvPr/>
        </p:nvSpPr>
        <p:spPr>
          <a:xfrm>
            <a:off x="1761676" y="4407448"/>
            <a:ext cx="577646" cy="289687"/>
          </a:xfrm>
          <a:prstGeom prst="rect">
            <a:avLst/>
          </a:prstGeom>
          <a:noFill/>
          <a:ln>
            <a:solidFill>
              <a:srgbClr val="00BA3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95680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9E91F3-E1A0-DB4A-8CD8-D9D1AB0FFB40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335016" y="6332220"/>
            <a:ext cx="1497330" cy="247651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PAP MMD Verano 2021 </a:t>
            </a:r>
          </a:p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5B7634-ADBA-124F-B8CA-431F07F18D44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April 27, 2022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4890A54-CD28-490E-BDB7-F0500F8F03D4}"/>
              </a:ext>
            </a:extLst>
          </p:cNvPr>
          <p:cNvSpPr txBox="1">
            <a:spLocks/>
          </p:cNvSpPr>
          <p:nvPr/>
        </p:nvSpPr>
        <p:spPr>
          <a:xfrm>
            <a:off x="801221" y="1133521"/>
            <a:ext cx="7461520" cy="61086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>
                <a:ea typeface="+mj-lt"/>
                <a:cs typeface="+mj-lt"/>
              </a:rPr>
              <a:t>Dendogramas</a:t>
            </a:r>
            <a:endParaRPr lang="es-MX"/>
          </a:p>
        </p:txBody>
      </p:sp>
      <p:pic>
        <p:nvPicPr>
          <p:cNvPr id="2" name="Imagen 5">
            <a:extLst>
              <a:ext uri="{FF2B5EF4-FFF2-40B4-BE49-F238E27FC236}">
                <a16:creationId xmlns:a16="http://schemas.microsoft.com/office/drawing/2014/main" id="{39EAFBF4-A7BF-4614-ACA9-2CE756744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777" y="2291859"/>
            <a:ext cx="4377812" cy="3992361"/>
          </a:xfrm>
          <a:prstGeom prst="rect">
            <a:avLst/>
          </a:prstGeom>
        </p:spPr>
      </p:pic>
      <p:pic>
        <p:nvPicPr>
          <p:cNvPr id="6" name="Imagen 7">
            <a:extLst>
              <a:ext uri="{FF2B5EF4-FFF2-40B4-BE49-F238E27FC236}">
                <a16:creationId xmlns:a16="http://schemas.microsoft.com/office/drawing/2014/main" id="{5EF4FD1D-ED9D-4AD6-A4AB-69BD0ABEE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756" y="2293141"/>
            <a:ext cx="4304070" cy="390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01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898" y="278130"/>
            <a:ext cx="7461520" cy="1065604"/>
          </a:xfrm>
        </p:spPr>
        <p:txBody>
          <a:bodyPr>
            <a:normAutofit fontScale="90000"/>
          </a:bodyPr>
          <a:lstStyle/>
          <a:p>
            <a:r>
              <a:rPr lang="en-US" sz="4000">
                <a:ea typeface="+mj-lt"/>
                <a:cs typeface="+mj-lt"/>
              </a:rPr>
              <a:t>Incremento y Modelo de COVID-19</a:t>
            </a:r>
            <a:br>
              <a:rPr lang="en-US"/>
            </a:br>
            <a:r>
              <a:rPr lang="en-US" sz="4000" err="1">
                <a:ea typeface="+mj-lt"/>
                <a:cs typeface="+mj-lt"/>
              </a:rPr>
              <a:t>en</a:t>
            </a:r>
            <a:r>
              <a:rPr lang="en-US" sz="4000">
                <a:ea typeface="+mj-lt"/>
                <a:cs typeface="+mj-lt"/>
              </a:rPr>
              <a:t> México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9E91F3-E1A0-DB4A-8CD8-D9D1AB0FFB40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310435" y="6332220"/>
            <a:ext cx="1497330" cy="247651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PAP MMD Verano 2021 </a:t>
            </a:r>
          </a:p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5B7634-ADBA-124F-B8CA-431F07F18D44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April 27, 2022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C980EE3-254A-4EE7-9D85-76391E2FE8CF}"/>
              </a:ext>
            </a:extLst>
          </p:cNvPr>
          <p:cNvGrpSpPr/>
          <p:nvPr/>
        </p:nvGrpSpPr>
        <p:grpSpPr>
          <a:xfrm>
            <a:off x="248601" y="1715762"/>
            <a:ext cx="11248073" cy="3095625"/>
            <a:chOff x="258127" y="1104900"/>
            <a:chExt cx="9971406" cy="2324100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726DB3C-CA1A-42AE-AF76-A4194E4CF9E6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" t="34178" r="33175" b="2610"/>
            <a:stretch>
              <a:fillRect/>
            </a:stretch>
          </p:blipFill>
          <p:spPr>
            <a:xfrm>
              <a:off x="258127" y="1104900"/>
              <a:ext cx="3179445" cy="23241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F1F9550-B383-49D6-9EA4-DC35C27BB527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" t="35768" r="36397" b="3529"/>
            <a:stretch>
              <a:fillRect/>
            </a:stretch>
          </p:blipFill>
          <p:spPr>
            <a:xfrm>
              <a:off x="3648710" y="1127442"/>
              <a:ext cx="3179445" cy="227901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5EC3F2D-112A-4C1A-A464-21A3B7D5561C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6" r="1377" b="2723"/>
            <a:stretch>
              <a:fillRect/>
            </a:stretch>
          </p:blipFill>
          <p:spPr>
            <a:xfrm>
              <a:off x="7039293" y="1104900"/>
              <a:ext cx="3190240" cy="2247900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3751CC91-69E5-4A61-A8F7-9292D5C7B9A5}"/>
              </a:ext>
            </a:extLst>
          </p:cNvPr>
          <p:cNvSpPr txBox="1"/>
          <p:nvPr/>
        </p:nvSpPr>
        <p:spPr>
          <a:xfrm>
            <a:off x="6154205" y="5810834"/>
            <a:ext cx="1775547" cy="6463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s-MX" sz="1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 = 61.85</a:t>
            </a:r>
          </a:p>
          <a:p>
            <a:r>
              <a:rPr lang="es-MX" sz="1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 = 231.82</a:t>
            </a:r>
          </a:p>
          <a:p>
            <a:r>
              <a:rPr lang="es-MX" sz="1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 = 1’739,545</a:t>
            </a:r>
          </a:p>
        </p:txBody>
      </p:sp>
      <p:pic>
        <p:nvPicPr>
          <p:cNvPr id="6" name="Imagen 6">
            <a:extLst>
              <a:ext uri="{FF2B5EF4-FFF2-40B4-BE49-F238E27FC236}">
                <a16:creationId xmlns:a16="http://schemas.microsoft.com/office/drawing/2014/main" id="{DCE24F13-B644-45D7-84C5-3D5CA69E24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1469" y="5183413"/>
            <a:ext cx="1810979" cy="1254843"/>
          </a:xfrm>
          <a:prstGeom prst="rect">
            <a:avLst/>
          </a:prstGeom>
        </p:spPr>
      </p:pic>
      <p:sp>
        <p:nvSpPr>
          <p:cNvPr id="12" name="TextBox 53">
            <a:extLst>
              <a:ext uri="{FF2B5EF4-FFF2-40B4-BE49-F238E27FC236}">
                <a16:creationId xmlns:a16="http://schemas.microsoft.com/office/drawing/2014/main" id="{FE521770-EA6B-42E8-98E8-BEF8190979FB}"/>
              </a:ext>
            </a:extLst>
          </p:cNvPr>
          <p:cNvSpPr txBox="1"/>
          <p:nvPr/>
        </p:nvSpPr>
        <p:spPr>
          <a:xfrm>
            <a:off x="9519123" y="1096293"/>
            <a:ext cx="1775547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s-MX" sz="1200" dirty="0">
                <a:solidFill>
                  <a:schemeClr val="bg1"/>
                </a:solidFill>
              </a:rPr>
              <a:t>F(498)= 1'716,346</a:t>
            </a:r>
            <a:endParaRPr lang="es-MX" dirty="0">
              <a:solidFill>
                <a:schemeClr val="bg1"/>
              </a:solidFill>
            </a:endParaRPr>
          </a:p>
          <a:p>
            <a:r>
              <a:rPr lang="es-MX" sz="1200" dirty="0">
                <a:solidFill>
                  <a:schemeClr val="bg1"/>
                </a:solidFill>
              </a:rPr>
              <a:t>F(513) = 1'721,241</a:t>
            </a:r>
            <a:endParaRPr lang="es-MX" dirty="0">
              <a:solidFill>
                <a:schemeClr val="bg1"/>
              </a:solidFill>
            </a:endParaRPr>
          </a:p>
          <a:p>
            <a:r>
              <a:rPr lang="es-MX" sz="1200" dirty="0">
                <a:solidFill>
                  <a:schemeClr val="bg1"/>
                </a:solidFill>
                <a:ea typeface="+mn-lt"/>
                <a:cs typeface="+mn-lt"/>
              </a:rPr>
              <a:t>Δ =4944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13" name="TextBox 53">
            <a:extLst>
              <a:ext uri="{FF2B5EF4-FFF2-40B4-BE49-F238E27FC236}">
                <a16:creationId xmlns:a16="http://schemas.microsoft.com/office/drawing/2014/main" id="{30BE24DC-1C68-4225-A75F-B14BBD55FC28}"/>
              </a:ext>
            </a:extLst>
          </p:cNvPr>
          <p:cNvSpPr txBox="1"/>
          <p:nvPr/>
        </p:nvSpPr>
        <p:spPr>
          <a:xfrm>
            <a:off x="8402376" y="6041666"/>
            <a:ext cx="3360998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s-MX" sz="1200" dirty="0">
                <a:solidFill>
                  <a:schemeClr val="bg1"/>
                </a:solidFill>
                <a:ea typeface="+mn-lt"/>
                <a:cs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https://www.desmos.com/calculator/pocfk2pukf</a:t>
            </a:r>
            <a:endParaRPr lang="es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719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6F1A3F24-D1C3-4EE9-ABCD-1B3425BA3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589" y="932914"/>
            <a:ext cx="7940726" cy="611188"/>
          </a:xfrm>
        </p:spPr>
        <p:txBody>
          <a:bodyPr>
            <a:normAutofit fontScale="90000"/>
          </a:bodyPr>
          <a:lstStyle/>
          <a:p>
            <a:r>
              <a:rPr lang="en-US" err="1"/>
              <a:t>Conclusiones</a:t>
            </a:r>
            <a:r>
              <a:rPr lang="en-US"/>
              <a:t> y </a:t>
            </a:r>
            <a:r>
              <a:rPr lang="en-US" err="1"/>
              <a:t>futuros</a:t>
            </a:r>
            <a:r>
              <a:rPr lang="en-US"/>
              <a:t> </a:t>
            </a:r>
            <a:r>
              <a:rPr lang="en-US" err="1"/>
              <a:t>objetivos</a:t>
            </a:r>
          </a:p>
        </p:txBody>
      </p:sp>
      <p:sp>
        <p:nvSpPr>
          <p:cNvPr id="17" name="Footer Placeholder 13">
            <a:extLst>
              <a:ext uri="{FF2B5EF4-FFF2-40B4-BE49-F238E27FC236}">
                <a16:creationId xmlns:a16="http://schemas.microsoft.com/office/drawing/2014/main" id="{E2738C0E-C03E-466E-8003-DC3389F7285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PAP MMD Verano 2021 </a:t>
            </a:r>
          </a:p>
        </p:txBody>
      </p:sp>
      <p:sp>
        <p:nvSpPr>
          <p:cNvPr id="18" name="Date Placeholder 12">
            <a:extLst>
              <a:ext uri="{FF2B5EF4-FFF2-40B4-BE49-F238E27FC236}">
                <a16:creationId xmlns:a16="http://schemas.microsoft.com/office/drawing/2014/main" id="{C3E91894-105E-4A58-991D-521EBD89FC73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3057434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April 27, 2022</a:t>
            </a:fld>
            <a:endParaRPr lang="en-US">
              <a:latin typeface="+mn-lt"/>
            </a:endParaRPr>
          </a:p>
        </p:txBody>
      </p:sp>
      <p:sp>
        <p:nvSpPr>
          <p:cNvPr id="2" name="Marcador de texto 22">
            <a:extLst>
              <a:ext uri="{FF2B5EF4-FFF2-40B4-BE49-F238E27FC236}">
                <a16:creationId xmlns:a16="http://schemas.microsoft.com/office/drawing/2014/main" id="{030BC5E7-F80F-47FE-9EFE-C5E5DF6EA970}"/>
              </a:ext>
            </a:extLst>
          </p:cNvPr>
          <p:cNvSpPr txBox="1">
            <a:spLocks/>
          </p:cNvSpPr>
          <p:nvPr/>
        </p:nvSpPr>
        <p:spPr>
          <a:xfrm>
            <a:off x="1284338" y="2400424"/>
            <a:ext cx="8635181" cy="308549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2000" dirty="0">
                <a:ea typeface="+mn-lt"/>
                <a:cs typeface="+mn-lt"/>
              </a:rPr>
              <a:t>Hay optimismo y confianza en cuánto al manejo de la salud en Jalisco. Sin embargo, se quisiera esperar que esto no conlleve a un aumento del nivel de contagio efectivo.</a:t>
            </a:r>
          </a:p>
          <a:p>
            <a:pPr algn="just"/>
            <a:r>
              <a:rPr lang="es-ES" sz="2000" dirty="0">
                <a:ea typeface="+mn-lt"/>
                <a:cs typeface="+mn-lt"/>
              </a:rPr>
              <a:t>El modelo logístico indica que nos estamos llegando a la capacidad de carga. De manera que si continuaran los casos de acuerdo a este modelo, la cantidad de casos presentados debería ir disminuyendo.</a:t>
            </a:r>
          </a:p>
          <a:p>
            <a:pPr algn="just"/>
            <a:r>
              <a:rPr lang="es-ES" sz="2000" dirty="0">
                <a:ea typeface="+mn-lt"/>
                <a:cs typeface="+mn-lt"/>
              </a:rPr>
              <a:t>Resultaría interesante continuar con el análisis haciendo un seguimiento de los nuevos datos y tomando en cuenta el impacto que tendrá en el nivel de contagio el esquema de vacunación. Podrían realizarse simulaciones </a:t>
            </a:r>
            <a:r>
              <a:rPr lang="es-ES" sz="2000" dirty="0" err="1">
                <a:ea typeface="+mn-lt"/>
                <a:cs typeface="+mn-lt"/>
              </a:rPr>
              <a:t>post-vacunación</a:t>
            </a:r>
            <a:r>
              <a:rPr lang="es-ES" sz="2000" dirty="0">
                <a:ea typeface="+mn-lt"/>
                <a:cs typeface="+mn-lt"/>
              </a:rPr>
              <a:t>, para cuantificar el grado de impacto.</a:t>
            </a:r>
          </a:p>
        </p:txBody>
      </p:sp>
    </p:spTree>
    <p:extLst>
      <p:ext uri="{BB962C8B-B14F-4D97-AF65-F5344CB8AC3E}">
        <p14:creationId xmlns:p14="http://schemas.microsoft.com/office/powerpoint/2010/main" val="821034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19620-6CCC-A34D-9D45-D6B57F800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13" y="645547"/>
            <a:ext cx="5224154" cy="844379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Planeación del PAP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655189-E7B2-3A4A-99EE-997592791F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</p:spPr>
        <p:txBody>
          <a:bodyPr/>
          <a:lstStyle/>
          <a:p>
            <a:r>
              <a:rPr lang="en-US" sz="2400" err="1"/>
              <a:t>Parte</a:t>
            </a:r>
            <a:r>
              <a:rPr lang="en-US" sz="2400"/>
              <a:t>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73C602-BA59-1744-B258-B489E00A3E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4" y="2934856"/>
            <a:ext cx="2489737" cy="369332"/>
          </a:xfrm>
        </p:spPr>
        <p:txBody>
          <a:bodyPr/>
          <a:lstStyle/>
          <a:p>
            <a:r>
              <a:rPr lang="es-MX" sz="1800"/>
              <a:t>Base de datos y </a:t>
            </a:r>
            <a:r>
              <a:rPr lang="es-MX" sz="2000"/>
              <a:t>Análisis</a:t>
            </a:r>
            <a:r>
              <a:rPr lang="es-MX" sz="1800"/>
              <a:t> Exploratorio.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4284CF-DF13-E947-ADA5-0FD9AAC03C2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</p:spPr>
        <p:txBody>
          <a:bodyPr/>
          <a:lstStyle/>
          <a:p>
            <a:r>
              <a:rPr lang="en-US" sz="2400" err="1"/>
              <a:t>Parte</a:t>
            </a:r>
            <a:r>
              <a:rPr lang="en-US" sz="2400"/>
              <a:t> 2	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C396C20-F6DF-C940-BE16-6E008BFF9CB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</p:spPr>
        <p:txBody>
          <a:bodyPr/>
          <a:lstStyle/>
          <a:p>
            <a:r>
              <a:rPr lang="en-US" sz="2400" err="1"/>
              <a:t>Parte</a:t>
            </a:r>
            <a:r>
              <a:rPr lang="en-US" sz="2400"/>
              <a:t> 3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5F2A68F-70C1-7F46-9A1C-586701744F5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</p:spPr>
        <p:txBody>
          <a:bodyPr/>
          <a:lstStyle/>
          <a:p>
            <a:r>
              <a:rPr lang="es-MX" sz="1800"/>
              <a:t>Analítica de texto Twitter y encuestas. </a:t>
            </a:r>
          </a:p>
          <a:p>
            <a:r>
              <a:rPr lang="en-US" sz="1800"/>
              <a:t>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8554997-3B04-634C-A36E-69B03113315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</p:spPr>
        <p:txBody>
          <a:bodyPr/>
          <a:lstStyle/>
          <a:p>
            <a:r>
              <a:rPr lang="en-US" sz="2400" err="1"/>
              <a:t>Parte</a:t>
            </a:r>
            <a:r>
              <a:rPr lang="en-US" sz="2400"/>
              <a:t> 4	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355B93-F7B4-8649-8BBF-819B529D7EC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</p:spPr>
        <p:txBody>
          <a:bodyPr/>
          <a:lstStyle/>
          <a:p>
            <a:r>
              <a:rPr lang="en-US" sz="1800"/>
              <a:t>Correlaciones, Incremento y Modelo. </a:t>
            </a:r>
          </a:p>
          <a:p>
            <a:endParaRPr lang="en-US" sz="18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2B0E625-26CC-9744-9B92-56905E797B65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F29C953-E914-EE4E-B001-1E1EAD7BFD8A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>
          <a:xfrm>
            <a:off x="1298144" y="6332220"/>
            <a:ext cx="1497330" cy="247651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PAP MMD Verano 2021 </a:t>
            </a:r>
            <a:endParaRPr lang="es-MX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188C120B-6FFA-9C42-80DF-9F19DE9503F4}"/>
              </a:ext>
            </a:extLst>
          </p:cNvPr>
          <p:cNvSpPr>
            <a:spLocks noGrp="1"/>
          </p:cNvSpPr>
          <p:nvPr>
            <p:ph type="dt" sz="half" idx="36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April 27, 2022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69C7782-3CCC-459D-8916-4C77BC9E862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s-MX" sz="1800"/>
              <a:t>Análisis de distribuciones por edades y Análisis RT.</a:t>
            </a:r>
          </a:p>
        </p:txBody>
      </p:sp>
    </p:spTree>
    <p:extLst>
      <p:ext uri="{BB962C8B-B14F-4D97-AF65-F5344CB8AC3E}">
        <p14:creationId xmlns:p14="http://schemas.microsoft.com/office/powerpoint/2010/main" val="2509101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903EB-F004-4B5D-B47F-CA87F94BD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Referencias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F61A20C5-2FB9-4E80-9A5D-F69448A3C74D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27, 2022</a:t>
            </a:fld>
            <a:endParaRPr lang="en-US">
              <a:latin typeface="+mn-lt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D5EA5D6-70E8-4BA3-9C9A-D15D3E8B596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PAP MMD Verano 2021 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0EF2014-E723-447E-8E60-7EA5C8DBDA94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dirty="0" smtClean="0"/>
              <a:pPr/>
              <a:t>30</a:t>
            </a:fld>
            <a:endParaRPr lang="en-US">
              <a:latin typeface="+mn-lt"/>
            </a:endParaRPr>
          </a:p>
        </p:txBody>
      </p:sp>
      <p:sp>
        <p:nvSpPr>
          <p:cNvPr id="3" name="Marcador de texto 22">
            <a:extLst>
              <a:ext uri="{FF2B5EF4-FFF2-40B4-BE49-F238E27FC236}">
                <a16:creationId xmlns:a16="http://schemas.microsoft.com/office/drawing/2014/main" id="{D651E821-BA03-4D56-B751-DF37B39635AE}"/>
              </a:ext>
            </a:extLst>
          </p:cNvPr>
          <p:cNvSpPr txBox="1">
            <a:spLocks/>
          </p:cNvSpPr>
          <p:nvPr/>
        </p:nvSpPr>
        <p:spPr>
          <a:xfrm>
            <a:off x="1272048" y="2277520"/>
            <a:ext cx="10097729" cy="378604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" sz="1700">
                <a:ea typeface="+mn-lt"/>
                <a:cs typeface="+mn-lt"/>
              </a:rPr>
              <a:t>Ornelas Aguirre, J. M. (13 de abril de 2020). El nuevo coronavirus que llegó de Oriente: análisis de la epidemia inicial en México. Obtenido de Gaceta Médica de México: </a:t>
            </a:r>
            <a:r>
              <a:rPr lang="es" sz="1700">
                <a:ea typeface="+mn-lt"/>
                <a:cs typeface="+mn-lt"/>
                <a:hlinkClick r:id="rId2"/>
              </a:rPr>
              <a:t>https://gacetamedicademexico.com/frame_eng.php?id=425</a:t>
            </a:r>
            <a:endParaRPr lang="es" sz="1700">
              <a:ea typeface="+mn-lt"/>
              <a:cs typeface="+mn-lt"/>
            </a:endParaRPr>
          </a:p>
          <a:p>
            <a:pPr algn="just"/>
            <a:r>
              <a:rPr lang="es-MX" sz="1700" err="1">
                <a:ea typeface="+mn-lt"/>
                <a:cs typeface="+mn-lt"/>
              </a:rPr>
              <a:t>Fiuza</a:t>
            </a:r>
            <a:r>
              <a:rPr lang="es-MX" sz="1700">
                <a:ea typeface="+mn-lt"/>
                <a:cs typeface="+mn-lt"/>
              </a:rPr>
              <a:t> Pérez, M. D., &amp; Rodríguez Pérez, J. C. (2000, </a:t>
            </a:r>
            <a:r>
              <a:rPr lang="es-MX" sz="1700" err="1">
                <a:ea typeface="+mn-lt"/>
                <a:cs typeface="+mn-lt"/>
              </a:rPr>
              <a:t>December</a:t>
            </a:r>
            <a:r>
              <a:rPr lang="es-MX" sz="1700">
                <a:ea typeface="+mn-lt"/>
                <a:cs typeface="+mn-lt"/>
              </a:rPr>
              <a:t> 1). La regresión logística: una herramienta versátil. Nefrología. </a:t>
            </a:r>
            <a:r>
              <a:rPr lang="es-MX" sz="1700">
                <a:ea typeface="+mn-lt"/>
                <a:cs typeface="+mn-lt"/>
                <a:hlinkClick r:id="rId3"/>
              </a:rPr>
              <a:t>https://www.revistanefrologia.com/es-la-regresion-logistica-una-herramienta-articulo-X0211699500035664</a:t>
            </a:r>
            <a:r>
              <a:rPr lang="es-MX" sz="1700">
                <a:ea typeface="+mn-lt"/>
                <a:cs typeface="+mn-lt"/>
              </a:rPr>
              <a:t>.</a:t>
            </a:r>
            <a:endParaRPr lang="es" sz="1700">
              <a:ea typeface="+mn-lt"/>
              <a:cs typeface="+mn-lt"/>
            </a:endParaRPr>
          </a:p>
          <a:p>
            <a:pPr algn="just"/>
            <a:r>
              <a:rPr lang="es-MX" sz="1700">
                <a:ea typeface="+mn-lt"/>
                <a:cs typeface="+mn-lt"/>
              </a:rPr>
              <a:t>Salud, S. de. (</a:t>
            </a:r>
            <a:r>
              <a:rPr lang="es-MX" sz="1700" err="1">
                <a:ea typeface="+mn-lt"/>
                <a:cs typeface="+mn-lt"/>
              </a:rPr>
              <a:t>n.d</a:t>
            </a:r>
            <a:r>
              <a:rPr lang="es-MX" sz="1700">
                <a:ea typeface="+mn-lt"/>
                <a:cs typeface="+mn-lt"/>
              </a:rPr>
              <a:t>.). Datos Abiertos Dirección General de Epidemiología. gob.mx. </a:t>
            </a:r>
            <a:r>
              <a:rPr lang="es-MX" sz="1700">
                <a:ea typeface="+mn-lt"/>
                <a:cs typeface="+mn-lt"/>
                <a:hlinkClick r:id="rId4"/>
              </a:rPr>
              <a:t>https://www.gob.mx/salud/documentos/datos-abiertos-152127</a:t>
            </a:r>
            <a:r>
              <a:rPr lang="es-MX" sz="1700">
                <a:ea typeface="+mn-lt"/>
                <a:cs typeface="+mn-lt"/>
              </a:rPr>
              <a:t>.</a:t>
            </a:r>
            <a:endParaRPr lang="es" sz="1700">
              <a:ea typeface="+mn-lt"/>
              <a:cs typeface="+mn-lt"/>
            </a:endParaRPr>
          </a:p>
          <a:p>
            <a:pPr algn="just"/>
            <a:r>
              <a:rPr lang="es-MX" sz="1700">
                <a:ea typeface="+mn-lt"/>
                <a:cs typeface="+mn-lt"/>
              </a:rPr>
              <a:t>Sistema Nacional de Vigilancia </a:t>
            </a:r>
            <a:r>
              <a:rPr lang="es-MX" sz="1700" err="1">
                <a:ea typeface="+mn-lt"/>
                <a:cs typeface="+mn-lt"/>
              </a:rPr>
              <a:t>Epidemiologica</a:t>
            </a:r>
            <a:r>
              <a:rPr lang="es-MX" sz="1700">
                <a:ea typeface="+mn-lt"/>
                <a:cs typeface="+mn-lt"/>
              </a:rPr>
              <a:t>. (</a:t>
            </a:r>
            <a:r>
              <a:rPr lang="es-MX" sz="1700" err="1">
                <a:ea typeface="+mn-lt"/>
                <a:cs typeface="+mn-lt"/>
              </a:rPr>
              <a:t>n.d</a:t>
            </a:r>
            <a:r>
              <a:rPr lang="es-MX" sz="1700">
                <a:ea typeface="+mn-lt"/>
                <a:cs typeface="+mn-lt"/>
              </a:rPr>
              <a:t>.). </a:t>
            </a:r>
            <a:r>
              <a:rPr lang="es-MX" sz="1700">
                <a:ea typeface="+mn-lt"/>
                <a:cs typeface="+mn-lt"/>
                <a:hlinkClick r:id="rId5"/>
              </a:rPr>
              <a:t>https://www.sinave.gob.mx/</a:t>
            </a:r>
            <a:r>
              <a:rPr lang="es-MX" sz="1700">
                <a:ea typeface="+mn-lt"/>
                <a:cs typeface="+mn-lt"/>
              </a:rPr>
              <a:t>. </a:t>
            </a:r>
          </a:p>
          <a:p>
            <a:pPr algn="just"/>
            <a:r>
              <a:rPr lang="en-US" sz="1700">
                <a:ea typeface="+mn-lt"/>
                <a:cs typeface="+mn-lt"/>
              </a:rPr>
              <a:t>Stephanie. (2020, December 14). Probabilistic: Definition, Models and Theory Explained. Statistics How To. </a:t>
            </a:r>
            <a:r>
              <a:rPr lang="en-US" sz="1700">
                <a:ea typeface="+mn-lt"/>
                <a:cs typeface="+mn-lt"/>
                <a:hlinkClick r:id="rId6"/>
              </a:rPr>
              <a:t>https://www.statisticshowto.com/probabilistic/</a:t>
            </a:r>
            <a:r>
              <a:rPr lang="en-US" sz="1700">
                <a:ea typeface="+mn-lt"/>
                <a:cs typeface="+mn-lt"/>
              </a:rPr>
              <a:t>.</a:t>
            </a:r>
            <a:endParaRPr lang="en-GB" sz="1700">
              <a:ea typeface="+mn-lt"/>
              <a:cs typeface="+mn-lt"/>
            </a:endParaRPr>
          </a:p>
          <a:p>
            <a:pPr algn="just"/>
            <a:r>
              <a:rPr lang="en-US" sz="1700">
                <a:ea typeface="+mn-lt"/>
                <a:cs typeface="+mn-lt"/>
              </a:rPr>
              <a:t>tableau, «What is Tableau?,» Salesforce , 2021. </a:t>
            </a:r>
            <a:r>
              <a:rPr lang="es-ES" sz="1700">
                <a:ea typeface="+mn-lt"/>
                <a:cs typeface="+mn-lt"/>
              </a:rPr>
              <a:t>[En línea]. </a:t>
            </a:r>
            <a:r>
              <a:rPr lang="es-ES" sz="1700" err="1">
                <a:ea typeface="+mn-lt"/>
                <a:cs typeface="+mn-lt"/>
              </a:rPr>
              <a:t>Available</a:t>
            </a:r>
            <a:r>
              <a:rPr lang="es-ES" sz="1700">
                <a:ea typeface="+mn-lt"/>
                <a:cs typeface="+mn-lt"/>
              </a:rPr>
              <a:t>: </a:t>
            </a:r>
            <a:r>
              <a:rPr lang="es-ES" sz="1700">
                <a:ea typeface="+mn-lt"/>
                <a:cs typeface="+mn-lt"/>
                <a:hlinkClick r:id="rId7"/>
              </a:rPr>
              <a:t>https://www.tableau.com/why-tableau/what-is-tableau</a:t>
            </a:r>
            <a:r>
              <a:rPr lang="es-ES" sz="1700">
                <a:ea typeface="+mn-lt"/>
                <a:cs typeface="+mn-lt"/>
              </a:rPr>
              <a:t>. [Último acceso: 4 Mayo 2021].</a:t>
            </a:r>
            <a:endParaRPr lang="es" sz="1700">
              <a:ea typeface="+mn-lt"/>
              <a:cs typeface="+mn-lt"/>
            </a:endParaRPr>
          </a:p>
          <a:p>
            <a:pPr algn="just"/>
            <a:endParaRPr lang="es-MX" sz="1700">
              <a:ea typeface="+mn-lt"/>
              <a:cs typeface="+mn-lt"/>
            </a:endParaRPr>
          </a:p>
          <a:p>
            <a:pPr algn="just"/>
            <a:endParaRPr lang="es" sz="20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1857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n 36">
            <a:extLst>
              <a:ext uri="{FF2B5EF4-FFF2-40B4-BE49-F238E27FC236}">
                <a16:creationId xmlns:a16="http://schemas.microsoft.com/office/drawing/2014/main" id="{A5FAFC9E-2E48-494F-9AA9-80F201E53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" y="2765"/>
            <a:ext cx="12182167" cy="6852469"/>
          </a:xfrm>
          <a:prstGeom prst="rect">
            <a:avLst/>
          </a:prstGeom>
        </p:spPr>
      </p:pic>
      <p:pic>
        <p:nvPicPr>
          <p:cNvPr id="35" name="Imagen 35">
            <a:extLst>
              <a:ext uri="{FF2B5EF4-FFF2-40B4-BE49-F238E27FC236}">
                <a16:creationId xmlns:a16="http://schemas.microsoft.com/office/drawing/2014/main" id="{A55D8CFC-9D20-42DD-AA32-E1C7C3539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174" y="881781"/>
            <a:ext cx="7548716" cy="557376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 algn="l"/>
            <a:fld id="{294A09A9-5501-47C1-A89A-A340965A2BE2}" type="slidenum">
              <a:rPr lang="en-US" smtClean="0"/>
              <a:pPr algn="l"/>
              <a:t>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335016" y="6332220"/>
            <a:ext cx="1497330" cy="247651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PAP MMD Verano 2021 </a:t>
            </a:r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927" y="412031"/>
            <a:ext cx="4941477" cy="610863"/>
          </a:xfrm>
        </p:spPr>
        <p:txBody>
          <a:bodyPr>
            <a:normAutofit/>
          </a:bodyPr>
          <a:lstStyle/>
          <a:p>
            <a:r>
              <a:rPr lang="en-US" err="1">
                <a:ea typeface="+mj-lt"/>
                <a:cs typeface="+mj-lt"/>
              </a:rPr>
              <a:t>Metodología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E44123-0AF5-4A4C-B0C7-BB7409DE8161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April 27, 2022</a:t>
            </a:fld>
            <a:endParaRPr lang="en-US" sz="110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01BEC78-9FE7-4AD3-A8D4-A51B44174DAD}"/>
              </a:ext>
            </a:extLst>
          </p:cNvPr>
          <p:cNvSpPr/>
          <p:nvPr/>
        </p:nvSpPr>
        <p:spPr>
          <a:xfrm>
            <a:off x="931605" y="1140541"/>
            <a:ext cx="2113934" cy="98322"/>
          </a:xfrm>
          <a:prstGeom prst="rect">
            <a:avLst/>
          </a:prstGeom>
          <a:solidFill>
            <a:srgbClr val="7CA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98572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Base de datos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3960A-D260-8445-A153-0B674474CEB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73564" y="6332220"/>
            <a:ext cx="1497330" cy="247651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PAP MMD Verano 2021 </a:t>
            </a:r>
          </a:p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April 27, 2022</a:t>
            </a:fld>
            <a:endParaRPr lang="en-US"/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FD0296F2-0790-4011-BBFE-CE721B75A8C8}"/>
              </a:ext>
            </a:extLst>
          </p:cNvPr>
          <p:cNvSpPr txBox="1"/>
          <p:nvPr/>
        </p:nvSpPr>
        <p:spPr>
          <a:xfrm>
            <a:off x="8414579" y="2754552"/>
            <a:ext cx="537084" cy="21958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800">
                <a:ea typeface="+mn-lt"/>
                <a:cs typeface="+mn-lt"/>
                <a:hlinkClick r:id="rId2"/>
              </a:rPr>
              <a:t>SINAVE</a:t>
            </a:r>
            <a:endParaRPr lang="en-GB" sz="800">
              <a:ea typeface="+mn-lt"/>
              <a:cs typeface="+mn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785B247-FEAB-48EF-B244-3C0243A47E20}"/>
              </a:ext>
            </a:extLst>
          </p:cNvPr>
          <p:cNvGrpSpPr/>
          <p:nvPr/>
        </p:nvGrpSpPr>
        <p:grpSpPr>
          <a:xfrm>
            <a:off x="8291071" y="3898447"/>
            <a:ext cx="3588827" cy="1619929"/>
            <a:chOff x="8715555" y="2117061"/>
            <a:chExt cx="3476445" cy="156643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5FC6A8F-9910-4341-9250-C976D9BB9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15555" y="2117061"/>
              <a:ext cx="3476445" cy="1311939"/>
            </a:xfrm>
            <a:prstGeom prst="rect">
              <a:avLst/>
            </a:prstGeom>
          </p:spPr>
        </p:pic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77B86A95-DB83-4096-8AD1-64CAD6E8FB7F}"/>
                </a:ext>
              </a:extLst>
            </p:cNvPr>
            <p:cNvSpPr txBox="1"/>
            <p:nvPr/>
          </p:nvSpPr>
          <p:spPr>
            <a:xfrm>
              <a:off x="8715555" y="3437277"/>
              <a:ext cx="2259624" cy="246221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000" err="1">
                  <a:hlinkClick r:id="rId4"/>
                </a:rPr>
                <a:t>Secretaría</a:t>
              </a:r>
              <a:r>
                <a:rPr lang="en-GB" sz="1000">
                  <a:hlinkClick r:id="rId4"/>
                </a:rPr>
                <a:t> de </a:t>
              </a:r>
              <a:r>
                <a:rPr lang="en-GB" sz="1000" err="1">
                  <a:hlinkClick r:id="rId4"/>
                </a:rPr>
                <a:t>Salud</a:t>
              </a:r>
              <a:endParaRPr lang="en-GB" sz="10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BFC00-C0B2-493E-86DD-B69DEBE93477}"/>
              </a:ext>
            </a:extLst>
          </p:cNvPr>
          <p:cNvGrpSpPr/>
          <p:nvPr/>
        </p:nvGrpSpPr>
        <p:grpSpPr>
          <a:xfrm>
            <a:off x="10777538" y="5394505"/>
            <a:ext cx="1318896" cy="1185366"/>
            <a:chOff x="8524875" y="3637326"/>
            <a:chExt cx="2116999" cy="2116999"/>
          </a:xfrm>
        </p:grpSpPr>
        <p:pic>
          <p:nvPicPr>
            <p:cNvPr id="1026" name="Picture 2" descr="Centro de ayuda">
              <a:extLst>
                <a:ext uri="{FF2B5EF4-FFF2-40B4-BE49-F238E27FC236}">
                  <a16:creationId xmlns:a16="http://schemas.microsoft.com/office/drawing/2014/main" id="{79DF394F-E5F5-4F58-9E1D-45058556FB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4875" y="3637326"/>
              <a:ext cx="2116999" cy="2116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36E383-650A-44C8-98F2-6E8368B87C6C}"/>
                </a:ext>
              </a:extLst>
            </p:cNvPr>
            <p:cNvSpPr txBox="1"/>
            <p:nvPr/>
          </p:nvSpPr>
          <p:spPr>
            <a:xfrm>
              <a:off x="8974567" y="5329374"/>
              <a:ext cx="8787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000">
                  <a:solidFill>
                    <a:schemeClr val="bg1"/>
                  </a:solidFill>
                  <a:hlinkClick r:id="rId6"/>
                </a:rPr>
                <a:t>Twitter</a:t>
              </a:r>
              <a:endParaRPr lang="en-US" sz="1000">
                <a:solidFill>
                  <a:schemeClr val="bg1"/>
                </a:solidFill>
              </a:endParaRPr>
            </a:p>
          </p:txBody>
        </p:sp>
      </p:grp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96614BD6-7BBB-4334-979A-27F5CFE34F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783" y="2235532"/>
            <a:ext cx="2311100" cy="2311100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50C0AB75-C31F-4E8F-8C5A-3142C98478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8720" y="4666138"/>
            <a:ext cx="1565604" cy="1206737"/>
          </a:xfrm>
          <a:prstGeom prst="rect">
            <a:avLst/>
          </a:prstGeom>
        </p:spPr>
      </p:pic>
      <p:pic>
        <p:nvPicPr>
          <p:cNvPr id="24" name="Picture 23" descr="A picture containing indoor, plastic, arranged&#10;&#10;Description automatically generated">
            <a:extLst>
              <a:ext uri="{FF2B5EF4-FFF2-40B4-BE49-F238E27FC236}">
                <a16:creationId xmlns:a16="http://schemas.microsoft.com/office/drawing/2014/main" id="{12703A98-AF69-444D-97F0-79A5408D83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39750" y="2187417"/>
            <a:ext cx="3442923" cy="25200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216B811-DC23-4A7E-AA3A-1D9D5440951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4994" t="20237" r="32848" b="48235"/>
          <a:stretch/>
        </p:blipFill>
        <p:spPr>
          <a:xfrm>
            <a:off x="5256642" y="5037421"/>
            <a:ext cx="1318896" cy="1293095"/>
          </a:xfrm>
          <a:prstGeom prst="rect">
            <a:avLst/>
          </a:prstGeom>
        </p:spPr>
      </p:pic>
      <p:pic>
        <p:nvPicPr>
          <p:cNvPr id="26" name="Picture 25" descr="Logo, company name&#10;&#10;Description automatically generated">
            <a:extLst>
              <a:ext uri="{FF2B5EF4-FFF2-40B4-BE49-F238E27FC236}">
                <a16:creationId xmlns:a16="http://schemas.microsoft.com/office/drawing/2014/main" id="{E7F16516-C7AE-41C3-879A-D4CE5D8F2809}"/>
              </a:ext>
            </a:extLst>
          </p:cNvPr>
          <p:cNvPicPr>
            <a:picLocks noGrp="1"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13832" y="1595305"/>
            <a:ext cx="3850006" cy="2270004"/>
          </a:xfrm>
          <a:prstGeom prst="rect">
            <a:avLst/>
          </a:prstGeom>
        </p:spPr>
      </p:pic>
      <p:sp>
        <p:nvSpPr>
          <p:cNvPr id="27" name="TextBox 5">
            <a:extLst>
              <a:ext uri="{FF2B5EF4-FFF2-40B4-BE49-F238E27FC236}">
                <a16:creationId xmlns:a16="http://schemas.microsoft.com/office/drawing/2014/main" id="{EE9D2E81-C6E3-471D-92CF-96A877011539}"/>
              </a:ext>
            </a:extLst>
          </p:cNvPr>
          <p:cNvSpPr txBox="1"/>
          <p:nvPr/>
        </p:nvSpPr>
        <p:spPr>
          <a:xfrm>
            <a:off x="8291071" y="3281173"/>
            <a:ext cx="537084" cy="21958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800">
                <a:ea typeface="+mn-lt"/>
                <a:cs typeface="+mn-lt"/>
                <a:hlinkClick r:id="rId2"/>
              </a:rPr>
              <a:t>SINAVE</a:t>
            </a:r>
            <a:endParaRPr lang="en-GB" sz="8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8081654" cy="610863"/>
          </a:xfrm>
        </p:spPr>
        <p:txBody>
          <a:bodyPr/>
          <a:lstStyle/>
          <a:p>
            <a:r>
              <a:rPr lang="en-US" err="1">
                <a:ea typeface="+mj-lt"/>
                <a:cs typeface="+mj-lt"/>
              </a:rPr>
              <a:t>Análisis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Exploratorio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E9584-EA07-9B45-9700-4AD3524B82A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298145" y="6332220"/>
            <a:ext cx="1497330" cy="247651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PAP MMD Verano 2021 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65729-8F7C-E34E-AA31-9352CF6D9EB9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April 27, 2022</a:t>
            </a:fld>
            <a:endParaRPr lang="en-US"/>
          </a:p>
        </p:txBody>
      </p:sp>
      <p:pic>
        <p:nvPicPr>
          <p:cNvPr id="9" name="Picture 8" descr="Engineering drawing, calendar&#10;&#10;Description automatically generated">
            <a:extLst>
              <a:ext uri="{FF2B5EF4-FFF2-40B4-BE49-F238E27FC236}">
                <a16:creationId xmlns:a16="http://schemas.microsoft.com/office/drawing/2014/main" id="{EDC36759-47C7-4BD6-9C65-507924311A9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82" y="1652692"/>
            <a:ext cx="7877466" cy="4326245"/>
          </a:xfrm>
          <a:prstGeom prst="rect">
            <a:avLst/>
          </a:prstGeom>
        </p:spPr>
      </p:pic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B4450474-BA96-4E4B-A7AE-D629163FC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5678" y="1828635"/>
            <a:ext cx="2778218" cy="2021153"/>
          </a:xfrm>
          <a:prstGeom prst="rect">
            <a:avLst/>
          </a:prstGeom>
        </p:spPr>
      </p:pic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51841F21-5778-47AD-9CBF-49A45D71A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4034" y="3849788"/>
            <a:ext cx="2939862" cy="20211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CA822BE-79C9-4055-91FE-19FEBC9B5B9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726" y="5503226"/>
            <a:ext cx="3277773" cy="735432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D02E089D-CBAE-47B7-A174-3015071E6D93}"/>
              </a:ext>
            </a:extLst>
          </p:cNvPr>
          <p:cNvSpPr/>
          <p:nvPr/>
        </p:nvSpPr>
        <p:spPr>
          <a:xfrm>
            <a:off x="4557251" y="1656735"/>
            <a:ext cx="1179870" cy="7251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21537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8">
            <a:extLst>
              <a:ext uri="{FF2B5EF4-FFF2-40B4-BE49-F238E27FC236}">
                <a16:creationId xmlns:a16="http://schemas.microsoft.com/office/drawing/2014/main" id="{E7B2A02E-387E-440C-9712-03C75C12E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" y="2765"/>
            <a:ext cx="12182167" cy="685246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8A74BAA-88B1-42E6-BD98-D2738C63E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6277218" cy="610863"/>
          </a:xfrm>
        </p:spPr>
        <p:txBody>
          <a:bodyPr>
            <a:normAutofit fontScale="90000"/>
          </a:bodyPr>
          <a:lstStyle/>
          <a:p>
            <a:r>
              <a:rPr lang="es-MX"/>
              <a:t>Total de casos por Estado </a:t>
            </a:r>
            <a:r>
              <a:rPr lang="es-MX" sz="2700"/>
              <a:t>(3 de Julio de 2021)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58C5AF-3F24-453C-8073-A0A59E23922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27, 2022</a:t>
            </a:fld>
            <a:endParaRPr lang="en-US">
              <a:latin typeface="+mn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91E66D-1EFB-406F-ACB6-AA7C6D1DCEA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347306" y="6332220"/>
            <a:ext cx="1497330" cy="247651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PAP MMD Verano 2021 </a:t>
            </a:r>
          </a:p>
          <a:p>
            <a:endParaRPr lang="en-US" b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659B45-1A2B-4FA1-AC0B-4DAA6C20AA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>
              <a:latin typeface="+mn-lt"/>
            </a:endParaRPr>
          </a:p>
        </p:txBody>
      </p:sp>
      <p:pic>
        <p:nvPicPr>
          <p:cNvPr id="10" name="Imagen 10">
            <a:extLst>
              <a:ext uri="{FF2B5EF4-FFF2-40B4-BE49-F238E27FC236}">
                <a16:creationId xmlns:a16="http://schemas.microsoft.com/office/drawing/2014/main" id="{BD9942D5-876C-4ECA-BB99-239C10D4E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900" y="1765823"/>
            <a:ext cx="9404554" cy="4459046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151ED3F1-23F9-4235-816F-0F1720126042}"/>
              </a:ext>
            </a:extLst>
          </p:cNvPr>
          <p:cNvSpPr/>
          <p:nvPr/>
        </p:nvSpPr>
        <p:spPr>
          <a:xfrm>
            <a:off x="1275734" y="1546122"/>
            <a:ext cx="2113934" cy="98322"/>
          </a:xfrm>
          <a:prstGeom prst="rect">
            <a:avLst/>
          </a:prstGeom>
          <a:solidFill>
            <a:srgbClr val="7CA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16475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AA4C362-F637-4D59-B10D-764D73F31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144" y="1709219"/>
            <a:ext cx="7601830" cy="5006359"/>
          </a:xfrm>
          <a:prstGeom prst="rect">
            <a:avLst/>
          </a:prstGeom>
          <a:noFill/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4E77288F-D17B-4DE7-8D7D-BF38E2064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6846477" cy="610863"/>
          </a:xfrm>
        </p:spPr>
        <p:txBody>
          <a:bodyPr>
            <a:noAutofit/>
          </a:bodyPr>
          <a:lstStyle/>
          <a:p>
            <a:r>
              <a:rPr lang="en-US" sz="4000">
                <a:solidFill>
                  <a:srgbClr val="333333"/>
                </a:solidFill>
                <a:effectLst/>
              </a:rPr>
              <a:t>Casos COVID-19 por Estado</a:t>
            </a:r>
            <a:endParaRPr lang="en-US" sz="400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AE778A-E67B-4FB9-B803-870DBA7865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6FCA8E82-58CD-E045-8B98-B7A85B79B752}" type="datetime4">
              <a:rPr lang="en-US" smtClean="0"/>
              <a:pPr>
                <a:spcAft>
                  <a:spcPts val="600"/>
                </a:spcAft>
              </a:pPr>
              <a:t>April 27,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C2AFF-654F-4F79-AFFB-E532E92668B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08729" y="6332220"/>
            <a:ext cx="1497330" cy="247651"/>
          </a:xfrm>
        </p:spPr>
        <p:txBody>
          <a:bodyPr anchor="t">
            <a:normAutofit/>
          </a:bodyPr>
          <a:lstStyle/>
          <a:p>
            <a:r>
              <a:rPr lang="en-US">
                <a:ea typeface="+mj-lt"/>
                <a:cs typeface="+mj-lt"/>
              </a:rPr>
              <a:t>PAP MMD Verano 2021 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01F95D-279C-439D-BD08-B8AB5D2971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007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10">
            <a:extLst>
              <a:ext uri="{FF2B5EF4-FFF2-40B4-BE49-F238E27FC236}">
                <a16:creationId xmlns:a16="http://schemas.microsoft.com/office/drawing/2014/main" id="{3CDCC988-C2B8-4756-9BC4-72AF8DBF9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67" y="1486987"/>
            <a:ext cx="10202745" cy="484817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8A74BAA-88B1-42E6-BD98-D2738C63E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167" y="876124"/>
            <a:ext cx="6277218" cy="610863"/>
          </a:xfrm>
        </p:spPr>
        <p:txBody>
          <a:bodyPr>
            <a:normAutofit fontScale="90000"/>
          </a:bodyPr>
          <a:lstStyle/>
          <a:p>
            <a:r>
              <a:rPr lang="es-MX"/>
              <a:t>Total de casos por Estado</a:t>
            </a:r>
            <a:br>
              <a:rPr lang="es-MX"/>
            </a:br>
            <a:r>
              <a:rPr lang="es-MX" sz="2700"/>
              <a:t>(3 de Julio de 2021)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58C5AF-3F24-453C-8073-A0A59E23922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27, 2022</a:t>
            </a:fld>
            <a:endParaRPr lang="en-US">
              <a:latin typeface="+mn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91E66D-1EFB-406F-ACB6-AA7C6D1DCEA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347306" y="6332220"/>
            <a:ext cx="1497330" cy="247651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PAP MMD Verano 2021 </a:t>
            </a:r>
          </a:p>
          <a:p>
            <a:endParaRPr lang="en-US" b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659B45-1A2B-4FA1-AC0B-4DAA6C20AA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8451814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C_Win32_MW_JS_SL_v2.potx" id="{230A82CA-9023-4220-9E5B-0E652CF31B20}" vid="{96196EC2-C392-482E-BF29-9BD12A626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4cbf1cb3-1469-4e35-afb2-95d7bcbf8f9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2D6EE268A4CA54CA5420769FC4B97F5" ma:contentTypeVersion="12" ma:contentTypeDescription="Crear nuevo documento." ma:contentTypeScope="" ma:versionID="e29c89d9bbea7c2a00a6acaa3ea875cb">
  <xsd:schema xmlns:xsd="http://www.w3.org/2001/XMLSchema" xmlns:xs="http://www.w3.org/2001/XMLSchema" xmlns:p="http://schemas.microsoft.com/office/2006/metadata/properties" xmlns:ns3="c9f30ccb-4534-4a32-90ad-dc3eb3887c43" xmlns:ns4="4cbf1cb3-1469-4e35-afb2-95d7bcbf8f9d" targetNamespace="http://schemas.microsoft.com/office/2006/metadata/properties" ma:root="true" ma:fieldsID="354514d75f2b57e54acf60167de079ce" ns3:_="" ns4:_="">
    <xsd:import namespace="c9f30ccb-4534-4a32-90ad-dc3eb3887c43"/>
    <xsd:import namespace="4cbf1cb3-1469-4e35-afb2-95d7bcbf8f9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f30ccb-4534-4a32-90ad-dc3eb3887c4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de la sugerencia para compartir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bf1cb3-1469-4e35-afb2-95d7bcbf8f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9EC1AB0-9704-404D-B6D3-819D938AC55B}">
  <ds:schemaRefs>
    <ds:schemaRef ds:uri="4cbf1cb3-1469-4e35-afb2-95d7bcbf8f9d"/>
    <ds:schemaRef ds:uri="c9f30ccb-4534-4a32-90ad-dc3eb3887c4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0540D1D-5DBB-4B8F-9441-527692743C80}">
  <ds:schemaRefs>
    <ds:schemaRef ds:uri="4cbf1cb3-1469-4e35-afb2-95d7bcbf8f9d"/>
    <ds:schemaRef ds:uri="c9f30ccb-4534-4a32-90ad-dc3eb3887c4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annual presentation</Template>
  <TotalTime>0</TotalTime>
  <Words>957</Words>
  <Application>Microsoft Office PowerPoint</Application>
  <PresentationFormat>Panorámica</PresentationFormat>
  <Paragraphs>209</Paragraphs>
  <Slides>30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7" baseType="lpstr">
      <vt:lpstr>Arial</vt:lpstr>
      <vt:lpstr>Calibri</vt:lpstr>
      <vt:lpstr>Cambria Math</vt:lpstr>
      <vt:lpstr>Franklin Gothic Book</vt:lpstr>
      <vt:lpstr>Franklin Gothic Demi</vt:lpstr>
      <vt:lpstr>Wingdings</vt:lpstr>
      <vt:lpstr>Theme1</vt:lpstr>
      <vt:lpstr>PAP MMD Verano 2021   Análisis y visualización de datos de COVID-19 en México</vt:lpstr>
      <vt:lpstr>Project charter</vt:lpstr>
      <vt:lpstr>Planeación del PAP</vt:lpstr>
      <vt:lpstr>Metodología</vt:lpstr>
      <vt:lpstr>Base de datos</vt:lpstr>
      <vt:lpstr>Análisis Exploratorio</vt:lpstr>
      <vt:lpstr>Total de casos por Estado (3 de Julio de 2021)</vt:lpstr>
      <vt:lpstr>Casos COVID-19 por Estado</vt:lpstr>
      <vt:lpstr>Total de casos por Estado (3 de Julio de 2021)</vt:lpstr>
      <vt:lpstr>Análisis de distribución por edades</vt:lpstr>
      <vt:lpstr>Vulnerabilidad y Exposición</vt:lpstr>
      <vt:lpstr>Análisis RT</vt:lpstr>
      <vt:lpstr>Rt en México</vt:lpstr>
      <vt:lpstr>Presentación de PowerPoint</vt:lpstr>
      <vt:lpstr>Tipo de Tweet</vt:lpstr>
      <vt:lpstr>Gráfico de frecuencia</vt:lpstr>
      <vt:lpstr>Word cloud – Usuarios más retweeteados</vt:lpstr>
      <vt:lpstr>Word cloud – Hashtags más usados</vt:lpstr>
      <vt:lpstr>Sentimientos</vt:lpstr>
      <vt:lpstr>Presentación de PowerPoint</vt:lpstr>
      <vt:lpstr>Analizando el impacto económico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Incremento y Modelo de COVID-19 en México</vt:lpstr>
      <vt:lpstr>Conclusiones y futuros objetivos</vt:lpstr>
      <vt:lpstr>Referencias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Annual Review</dc:title>
  <dc:creator>Oscar Soto</dc:creator>
  <cp:lastModifiedBy>Pablo Agustín Nava Vieyra</cp:lastModifiedBy>
  <cp:revision>93</cp:revision>
  <dcterms:created xsi:type="dcterms:W3CDTF">2021-07-15T01:19:58Z</dcterms:created>
  <dcterms:modified xsi:type="dcterms:W3CDTF">2022-04-28T02:25:39Z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0x010100F2D6EE268A4CA54CA5420769FC4B97F5</vt:lpwstr>
  </property>
</Properties>
</file>